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85" r:id="rId6"/>
    <p:sldId id="261" r:id="rId7"/>
    <p:sldId id="284" r:id="rId8"/>
    <p:sldId id="279" r:id="rId9"/>
    <p:sldId id="280" r:id="rId10"/>
    <p:sldId id="281" r:id="rId11"/>
    <p:sldId id="282" r:id="rId12"/>
    <p:sldId id="263" r:id="rId13"/>
    <p:sldId id="28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embeddedFontLst>
    <p:embeddedFont>
      <p:font typeface="GreeceBlack" panose="020B0600000000000000" pitchFamily="34" charset="0"/>
      <p:regular r:id="rId29"/>
    </p:embeddedFont>
    <p:embeddedFont>
      <p:font typeface="Aaron" panose="02020900000000000000" pitchFamily="18" charset="0"/>
      <p:bold r:id="rId30"/>
    </p:embeddedFont>
    <p:embeddedFont>
      <p:font typeface="vtks distress" panose="02000000000000000000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20" autoAdjust="0"/>
    <p:restoredTop sz="94660"/>
  </p:normalViewPr>
  <p:slideViewPr>
    <p:cSldViewPr>
      <p:cViewPr varScale="1">
        <p:scale>
          <a:sx n="59" d="100"/>
          <a:sy n="59" d="100"/>
        </p:scale>
        <p:origin x="11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5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784D-F0C2-47E1-89BC-EEFB4DF5B95A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8744-ADE1-4348-A97D-AF235C2FE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331" y="2241339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C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2979" y="2326005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O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072" y="2354226"/>
            <a:ext cx="85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R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3452" y="238244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6164" y="2354223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5280" y="2382444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T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350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H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7236" y="2388090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I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820" y="2337288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A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808" y="2388087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S  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540" y="2371155"/>
            <a:ext cx="779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vtks distress" panose="02000000000000000000" pitchFamily="2" charset="0"/>
              </a:rPr>
              <a:t>N</a:t>
            </a:r>
            <a:endParaRPr lang="en-US" sz="88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4784" y="127049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8746" y="1270494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29653" y="1276137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7931" y="1264851"/>
            <a:ext cx="779960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139" y="1242276"/>
            <a:ext cx="857956" cy="120032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000">
                <a:schemeClr val="bg2"/>
              </a:gs>
              <a:gs pos="26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1200000" scaled="0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72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53624" y="3336359"/>
            <a:ext cx="301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vtks distress" panose="02000000000000000000" pitchFamily="2" charset="0"/>
              </a:rPr>
              <a:t>13</a:t>
            </a:r>
            <a:r>
              <a:rPr lang="en-US" sz="8000" dirty="0" smtClean="0">
                <a:latin typeface="Aaron" panose="02020900000000000000" pitchFamily="18" charset="0"/>
              </a:rPr>
              <a:t>.</a:t>
            </a:r>
            <a:r>
              <a:rPr lang="en-US" sz="8000" dirty="0" smtClean="0">
                <a:latin typeface="vtks distress" panose="02000000000000000000" pitchFamily="2" charset="0"/>
              </a:rPr>
              <a:t>1</a:t>
            </a:r>
            <a:r>
              <a:rPr lang="en-US" sz="8000" dirty="0" smtClean="0">
                <a:latin typeface="Aaron" panose="02020900000000000000" pitchFamily="18" charset="0"/>
              </a:rPr>
              <a:t>-</a:t>
            </a:r>
            <a:r>
              <a:rPr lang="en-US" sz="8000" dirty="0" smtClean="0">
                <a:latin typeface="vtks distress" panose="02000000000000000000" pitchFamily="2" charset="0"/>
              </a:rPr>
              <a:t>8</a:t>
            </a:r>
            <a:r>
              <a:rPr lang="en-US" sz="4400" dirty="0" smtClean="0">
                <a:latin typeface="vtks distress" panose="02000000000000000000" pitchFamily="2" charset="0"/>
              </a:rPr>
              <a:t>a</a:t>
            </a:r>
            <a:endParaRPr lang="en-US" sz="4400" dirty="0">
              <a:latin typeface="vtks distress" panose="02000000000000000000" pitchFamily="2" charset="0"/>
            </a:endParaRPr>
          </a:p>
        </p:txBody>
      </p:sp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803362" y="3951300"/>
            <a:ext cx="963930" cy="963930"/>
            <a:chOff x="734" y="2166"/>
            <a:chExt cx="552" cy="552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734" y="2166"/>
              <a:ext cx="552" cy="552"/>
            </a:xfrm>
            <a:custGeom>
              <a:avLst/>
              <a:gdLst>
                <a:gd name="T0" fmla="*/ 441 w 1104"/>
                <a:gd name="T1" fmla="*/ 12 h 1103"/>
                <a:gd name="T2" fmla="*/ 289 w 1104"/>
                <a:gd name="T3" fmla="*/ 67 h 1103"/>
                <a:gd name="T4" fmla="*/ 162 w 1104"/>
                <a:gd name="T5" fmla="*/ 162 h 1103"/>
                <a:gd name="T6" fmla="*/ 67 w 1104"/>
                <a:gd name="T7" fmla="*/ 289 h 1103"/>
                <a:gd name="T8" fmla="*/ 12 w 1104"/>
                <a:gd name="T9" fmla="*/ 441 h 1103"/>
                <a:gd name="T10" fmla="*/ 1 w 1104"/>
                <a:gd name="T11" fmla="*/ 590 h 1103"/>
                <a:gd name="T12" fmla="*/ 18 w 1104"/>
                <a:gd name="T13" fmla="*/ 695 h 1103"/>
                <a:gd name="T14" fmla="*/ 55 w 1104"/>
                <a:gd name="T15" fmla="*/ 794 h 1103"/>
                <a:gd name="T16" fmla="*/ 109 w 1104"/>
                <a:gd name="T17" fmla="*/ 882 h 1103"/>
                <a:gd name="T18" fmla="*/ 179 w 1104"/>
                <a:gd name="T19" fmla="*/ 959 h 1103"/>
                <a:gd name="T20" fmla="*/ 260 w 1104"/>
                <a:gd name="T21" fmla="*/ 1021 h 1103"/>
                <a:gd name="T22" fmla="*/ 222 w 1104"/>
                <a:gd name="T23" fmla="*/ 961 h 1103"/>
                <a:gd name="T24" fmla="*/ 152 w 1104"/>
                <a:gd name="T25" fmla="*/ 893 h 1103"/>
                <a:gd name="T26" fmla="*/ 96 w 1104"/>
                <a:gd name="T27" fmla="*/ 812 h 1103"/>
                <a:gd name="T28" fmla="*/ 54 w 1104"/>
                <a:gd name="T29" fmla="*/ 722 h 1103"/>
                <a:gd name="T30" fmla="*/ 31 w 1104"/>
                <a:gd name="T31" fmla="*/ 622 h 1103"/>
                <a:gd name="T32" fmla="*/ 29 w 1104"/>
                <a:gd name="T33" fmla="*/ 499 h 1103"/>
                <a:gd name="T34" fmla="*/ 68 w 1104"/>
                <a:gd name="T35" fmla="*/ 348 h 1103"/>
                <a:gd name="T36" fmla="*/ 146 w 1104"/>
                <a:gd name="T37" fmla="*/ 218 h 1103"/>
                <a:gd name="T38" fmla="*/ 259 w 1104"/>
                <a:gd name="T39" fmla="*/ 116 h 1103"/>
                <a:gd name="T40" fmla="*/ 396 w 1104"/>
                <a:gd name="T41" fmla="*/ 51 h 1103"/>
                <a:gd name="T42" fmla="*/ 553 w 1104"/>
                <a:gd name="T43" fmla="*/ 26 h 1103"/>
                <a:gd name="T44" fmla="*/ 710 w 1104"/>
                <a:gd name="T45" fmla="*/ 51 h 1103"/>
                <a:gd name="T46" fmla="*/ 847 w 1104"/>
                <a:gd name="T47" fmla="*/ 116 h 1103"/>
                <a:gd name="T48" fmla="*/ 959 w 1104"/>
                <a:gd name="T49" fmla="*/ 218 h 1103"/>
                <a:gd name="T50" fmla="*/ 1037 w 1104"/>
                <a:gd name="T51" fmla="*/ 348 h 1103"/>
                <a:gd name="T52" fmla="*/ 1076 w 1104"/>
                <a:gd name="T53" fmla="*/ 499 h 1103"/>
                <a:gd name="T54" fmla="*/ 1068 w 1104"/>
                <a:gd name="T55" fmla="*/ 659 h 1103"/>
                <a:gd name="T56" fmla="*/ 1015 w 1104"/>
                <a:gd name="T57" fmla="*/ 804 h 1103"/>
                <a:gd name="T58" fmla="*/ 925 w 1104"/>
                <a:gd name="T59" fmla="*/ 925 h 1103"/>
                <a:gd name="T60" fmla="*/ 803 w 1104"/>
                <a:gd name="T61" fmla="*/ 1016 h 1103"/>
                <a:gd name="T62" fmla="*/ 659 w 1104"/>
                <a:gd name="T63" fmla="*/ 1068 h 1103"/>
                <a:gd name="T64" fmla="*/ 535 w 1104"/>
                <a:gd name="T65" fmla="*/ 1079 h 1103"/>
                <a:gd name="T66" fmla="*/ 483 w 1104"/>
                <a:gd name="T67" fmla="*/ 1074 h 1103"/>
                <a:gd name="T68" fmla="*/ 431 w 1104"/>
                <a:gd name="T69" fmla="*/ 1064 h 1103"/>
                <a:gd name="T70" fmla="*/ 383 w 1104"/>
                <a:gd name="T71" fmla="*/ 1050 h 1103"/>
                <a:gd name="T72" fmla="*/ 335 w 1104"/>
                <a:gd name="T73" fmla="*/ 1030 h 1103"/>
                <a:gd name="T74" fmla="*/ 290 w 1104"/>
                <a:gd name="T75" fmla="*/ 1007 h 1103"/>
                <a:gd name="T76" fmla="*/ 307 w 1104"/>
                <a:gd name="T77" fmla="*/ 1047 h 1103"/>
                <a:gd name="T78" fmla="*/ 356 w 1104"/>
                <a:gd name="T79" fmla="*/ 1068 h 1103"/>
                <a:gd name="T80" fmla="*/ 407 w 1104"/>
                <a:gd name="T81" fmla="*/ 1085 h 1103"/>
                <a:gd name="T82" fmla="*/ 460 w 1104"/>
                <a:gd name="T83" fmla="*/ 1096 h 1103"/>
                <a:gd name="T84" fmla="*/ 515 w 1104"/>
                <a:gd name="T85" fmla="*/ 1102 h 1103"/>
                <a:gd name="T86" fmla="*/ 610 w 1104"/>
                <a:gd name="T87" fmla="*/ 1101 h 1103"/>
                <a:gd name="T88" fmla="*/ 767 w 1104"/>
                <a:gd name="T89" fmla="*/ 1060 h 1103"/>
                <a:gd name="T90" fmla="*/ 903 w 1104"/>
                <a:gd name="T91" fmla="*/ 978 h 1103"/>
                <a:gd name="T92" fmla="*/ 1011 w 1104"/>
                <a:gd name="T93" fmla="*/ 861 h 1103"/>
                <a:gd name="T94" fmla="*/ 1080 w 1104"/>
                <a:gd name="T95" fmla="*/ 717 h 1103"/>
                <a:gd name="T96" fmla="*/ 1104 w 1104"/>
                <a:gd name="T97" fmla="*/ 553 h 1103"/>
                <a:gd name="T98" fmla="*/ 1080 w 1104"/>
                <a:gd name="T99" fmla="*/ 388 h 1103"/>
                <a:gd name="T100" fmla="*/ 1011 w 1104"/>
                <a:gd name="T101" fmla="*/ 244 h 1103"/>
                <a:gd name="T102" fmla="*/ 903 w 1104"/>
                <a:gd name="T103" fmla="*/ 127 h 1103"/>
                <a:gd name="T104" fmla="*/ 767 w 1104"/>
                <a:gd name="T105" fmla="*/ 44 h 1103"/>
                <a:gd name="T106" fmla="*/ 610 w 1104"/>
                <a:gd name="T107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4" h="1103">
                  <a:moveTo>
                    <a:pt x="553" y="0"/>
                  </a:moveTo>
                  <a:lnTo>
                    <a:pt x="497" y="2"/>
                  </a:lnTo>
                  <a:lnTo>
                    <a:pt x="441" y="12"/>
                  </a:lnTo>
                  <a:lnTo>
                    <a:pt x="388" y="25"/>
                  </a:lnTo>
                  <a:lnTo>
                    <a:pt x="338" y="44"/>
                  </a:lnTo>
                  <a:lnTo>
                    <a:pt x="289" y="67"/>
                  </a:lnTo>
                  <a:lnTo>
                    <a:pt x="244" y="94"/>
                  </a:lnTo>
                  <a:lnTo>
                    <a:pt x="202" y="127"/>
                  </a:lnTo>
                  <a:lnTo>
                    <a:pt x="162" y="162"/>
                  </a:lnTo>
                  <a:lnTo>
                    <a:pt x="127" y="201"/>
                  </a:lnTo>
                  <a:lnTo>
                    <a:pt x="94" y="244"/>
                  </a:lnTo>
                  <a:lnTo>
                    <a:pt x="67" y="289"/>
                  </a:lnTo>
                  <a:lnTo>
                    <a:pt x="44" y="337"/>
                  </a:lnTo>
                  <a:lnTo>
                    <a:pt x="25" y="388"/>
                  </a:lnTo>
                  <a:lnTo>
                    <a:pt x="12" y="441"/>
                  </a:lnTo>
                  <a:lnTo>
                    <a:pt x="2" y="496"/>
                  </a:lnTo>
                  <a:lnTo>
                    <a:pt x="0" y="553"/>
                  </a:lnTo>
                  <a:lnTo>
                    <a:pt x="1" y="590"/>
                  </a:lnTo>
                  <a:lnTo>
                    <a:pt x="5" y="625"/>
                  </a:lnTo>
                  <a:lnTo>
                    <a:pt x="10" y="661"/>
                  </a:lnTo>
                  <a:lnTo>
                    <a:pt x="18" y="695"/>
                  </a:lnTo>
                  <a:lnTo>
                    <a:pt x="29" y="729"/>
                  </a:lnTo>
                  <a:lnTo>
                    <a:pt x="41" y="762"/>
                  </a:lnTo>
                  <a:lnTo>
                    <a:pt x="55" y="794"/>
                  </a:lnTo>
                  <a:lnTo>
                    <a:pt x="71" y="824"/>
                  </a:lnTo>
                  <a:lnTo>
                    <a:pt x="90" y="854"/>
                  </a:lnTo>
                  <a:lnTo>
                    <a:pt x="109" y="882"/>
                  </a:lnTo>
                  <a:lnTo>
                    <a:pt x="130" y="910"/>
                  </a:lnTo>
                  <a:lnTo>
                    <a:pt x="153" y="935"/>
                  </a:lnTo>
                  <a:lnTo>
                    <a:pt x="179" y="959"/>
                  </a:lnTo>
                  <a:lnTo>
                    <a:pt x="204" y="981"/>
                  </a:lnTo>
                  <a:lnTo>
                    <a:pt x="232" y="1002"/>
                  </a:lnTo>
                  <a:lnTo>
                    <a:pt x="260" y="1021"/>
                  </a:lnTo>
                  <a:lnTo>
                    <a:pt x="275" y="999"/>
                  </a:lnTo>
                  <a:lnTo>
                    <a:pt x="248" y="981"/>
                  </a:lnTo>
                  <a:lnTo>
                    <a:pt x="222" y="961"/>
                  </a:lnTo>
                  <a:lnTo>
                    <a:pt x="197" y="941"/>
                  </a:lnTo>
                  <a:lnTo>
                    <a:pt x="174" y="918"/>
                  </a:lnTo>
                  <a:lnTo>
                    <a:pt x="152" y="893"/>
                  </a:lnTo>
                  <a:lnTo>
                    <a:pt x="131" y="867"/>
                  </a:lnTo>
                  <a:lnTo>
                    <a:pt x="113" y="841"/>
                  </a:lnTo>
                  <a:lnTo>
                    <a:pt x="96" y="812"/>
                  </a:lnTo>
                  <a:lnTo>
                    <a:pt x="80" y="783"/>
                  </a:lnTo>
                  <a:lnTo>
                    <a:pt x="66" y="753"/>
                  </a:lnTo>
                  <a:lnTo>
                    <a:pt x="54" y="722"/>
                  </a:lnTo>
                  <a:lnTo>
                    <a:pt x="45" y="690"/>
                  </a:lnTo>
                  <a:lnTo>
                    <a:pt x="37" y="656"/>
                  </a:lnTo>
                  <a:lnTo>
                    <a:pt x="31" y="622"/>
                  </a:lnTo>
                  <a:lnTo>
                    <a:pt x="28" y="588"/>
                  </a:lnTo>
                  <a:lnTo>
                    <a:pt x="27" y="553"/>
                  </a:lnTo>
                  <a:lnTo>
                    <a:pt x="29" y="499"/>
                  </a:lnTo>
                  <a:lnTo>
                    <a:pt x="37" y="447"/>
                  </a:lnTo>
                  <a:lnTo>
                    <a:pt x="51" y="396"/>
                  </a:lnTo>
                  <a:lnTo>
                    <a:pt x="68" y="348"/>
                  </a:lnTo>
                  <a:lnTo>
                    <a:pt x="90" y="302"/>
                  </a:lnTo>
                  <a:lnTo>
                    <a:pt x="116" y="259"/>
                  </a:lnTo>
                  <a:lnTo>
                    <a:pt x="146" y="218"/>
                  </a:lnTo>
                  <a:lnTo>
                    <a:pt x="181" y="181"/>
                  </a:lnTo>
                  <a:lnTo>
                    <a:pt x="218" y="146"/>
                  </a:lnTo>
                  <a:lnTo>
                    <a:pt x="259" y="116"/>
                  </a:lnTo>
                  <a:lnTo>
                    <a:pt x="302" y="90"/>
                  </a:lnTo>
                  <a:lnTo>
                    <a:pt x="348" y="68"/>
                  </a:lnTo>
                  <a:lnTo>
                    <a:pt x="396" y="51"/>
                  </a:lnTo>
                  <a:lnTo>
                    <a:pt x="447" y="37"/>
                  </a:lnTo>
                  <a:lnTo>
                    <a:pt x="499" y="29"/>
                  </a:lnTo>
                  <a:lnTo>
                    <a:pt x="553" y="26"/>
                  </a:lnTo>
                  <a:lnTo>
                    <a:pt x="607" y="29"/>
                  </a:lnTo>
                  <a:lnTo>
                    <a:pt x="659" y="37"/>
                  </a:lnTo>
                  <a:lnTo>
                    <a:pt x="710" y="51"/>
                  </a:lnTo>
                  <a:lnTo>
                    <a:pt x="758" y="68"/>
                  </a:lnTo>
                  <a:lnTo>
                    <a:pt x="803" y="90"/>
                  </a:lnTo>
                  <a:lnTo>
                    <a:pt x="847" y="116"/>
                  </a:lnTo>
                  <a:lnTo>
                    <a:pt x="887" y="146"/>
                  </a:lnTo>
                  <a:lnTo>
                    <a:pt x="925" y="181"/>
                  </a:lnTo>
                  <a:lnTo>
                    <a:pt x="959" y="218"/>
                  </a:lnTo>
                  <a:lnTo>
                    <a:pt x="989" y="259"/>
                  </a:lnTo>
                  <a:lnTo>
                    <a:pt x="1015" y="302"/>
                  </a:lnTo>
                  <a:lnTo>
                    <a:pt x="1037" y="348"/>
                  </a:lnTo>
                  <a:lnTo>
                    <a:pt x="1056" y="396"/>
                  </a:lnTo>
                  <a:lnTo>
                    <a:pt x="1068" y="447"/>
                  </a:lnTo>
                  <a:lnTo>
                    <a:pt x="1076" y="499"/>
                  </a:lnTo>
                  <a:lnTo>
                    <a:pt x="1079" y="553"/>
                  </a:lnTo>
                  <a:lnTo>
                    <a:pt x="1076" y="607"/>
                  </a:lnTo>
                  <a:lnTo>
                    <a:pt x="1068" y="659"/>
                  </a:lnTo>
                  <a:lnTo>
                    <a:pt x="1056" y="709"/>
                  </a:lnTo>
                  <a:lnTo>
                    <a:pt x="1037" y="758"/>
                  </a:lnTo>
                  <a:lnTo>
                    <a:pt x="1015" y="804"/>
                  </a:lnTo>
                  <a:lnTo>
                    <a:pt x="989" y="846"/>
                  </a:lnTo>
                  <a:lnTo>
                    <a:pt x="959" y="888"/>
                  </a:lnTo>
                  <a:lnTo>
                    <a:pt x="925" y="925"/>
                  </a:lnTo>
                  <a:lnTo>
                    <a:pt x="887" y="959"/>
                  </a:lnTo>
                  <a:lnTo>
                    <a:pt x="847" y="989"/>
                  </a:lnTo>
                  <a:lnTo>
                    <a:pt x="803" y="1016"/>
                  </a:lnTo>
                  <a:lnTo>
                    <a:pt x="758" y="1037"/>
                  </a:lnTo>
                  <a:lnTo>
                    <a:pt x="710" y="1055"/>
                  </a:lnTo>
                  <a:lnTo>
                    <a:pt x="659" y="1068"/>
                  </a:lnTo>
                  <a:lnTo>
                    <a:pt x="607" y="1077"/>
                  </a:lnTo>
                  <a:lnTo>
                    <a:pt x="553" y="1079"/>
                  </a:lnTo>
                  <a:lnTo>
                    <a:pt x="535" y="1079"/>
                  </a:lnTo>
                  <a:lnTo>
                    <a:pt x="517" y="1078"/>
                  </a:lnTo>
                  <a:lnTo>
                    <a:pt x="500" y="1077"/>
                  </a:lnTo>
                  <a:lnTo>
                    <a:pt x="483" y="1074"/>
                  </a:lnTo>
                  <a:lnTo>
                    <a:pt x="466" y="1071"/>
                  </a:lnTo>
                  <a:lnTo>
                    <a:pt x="448" y="1068"/>
                  </a:lnTo>
                  <a:lnTo>
                    <a:pt x="431" y="1064"/>
                  </a:lnTo>
                  <a:lnTo>
                    <a:pt x="415" y="1060"/>
                  </a:lnTo>
                  <a:lnTo>
                    <a:pt x="399" y="1055"/>
                  </a:lnTo>
                  <a:lnTo>
                    <a:pt x="383" y="1050"/>
                  </a:lnTo>
                  <a:lnTo>
                    <a:pt x="366" y="1044"/>
                  </a:lnTo>
                  <a:lnTo>
                    <a:pt x="350" y="1037"/>
                  </a:lnTo>
                  <a:lnTo>
                    <a:pt x="335" y="1030"/>
                  </a:lnTo>
                  <a:lnTo>
                    <a:pt x="320" y="1024"/>
                  </a:lnTo>
                  <a:lnTo>
                    <a:pt x="305" y="1016"/>
                  </a:lnTo>
                  <a:lnTo>
                    <a:pt x="290" y="1007"/>
                  </a:lnTo>
                  <a:lnTo>
                    <a:pt x="275" y="1030"/>
                  </a:lnTo>
                  <a:lnTo>
                    <a:pt x="290" y="1039"/>
                  </a:lnTo>
                  <a:lnTo>
                    <a:pt x="307" y="1047"/>
                  </a:lnTo>
                  <a:lnTo>
                    <a:pt x="323" y="1055"/>
                  </a:lnTo>
                  <a:lnTo>
                    <a:pt x="339" y="1062"/>
                  </a:lnTo>
                  <a:lnTo>
                    <a:pt x="356" y="1068"/>
                  </a:lnTo>
                  <a:lnTo>
                    <a:pt x="372" y="1074"/>
                  </a:lnTo>
                  <a:lnTo>
                    <a:pt x="390" y="1080"/>
                  </a:lnTo>
                  <a:lnTo>
                    <a:pt x="407" y="1085"/>
                  </a:lnTo>
                  <a:lnTo>
                    <a:pt x="424" y="1089"/>
                  </a:lnTo>
                  <a:lnTo>
                    <a:pt x="443" y="1093"/>
                  </a:lnTo>
                  <a:lnTo>
                    <a:pt x="460" y="1096"/>
                  </a:lnTo>
                  <a:lnTo>
                    <a:pt x="478" y="1098"/>
                  </a:lnTo>
                  <a:lnTo>
                    <a:pt x="497" y="1101"/>
                  </a:lnTo>
                  <a:lnTo>
                    <a:pt x="515" y="1102"/>
                  </a:lnTo>
                  <a:lnTo>
                    <a:pt x="535" y="1103"/>
                  </a:lnTo>
                  <a:lnTo>
                    <a:pt x="553" y="1103"/>
                  </a:lnTo>
                  <a:lnTo>
                    <a:pt x="610" y="1101"/>
                  </a:lnTo>
                  <a:lnTo>
                    <a:pt x="665" y="1092"/>
                  </a:lnTo>
                  <a:lnTo>
                    <a:pt x="718" y="1079"/>
                  </a:lnTo>
                  <a:lnTo>
                    <a:pt x="767" y="1060"/>
                  </a:lnTo>
                  <a:lnTo>
                    <a:pt x="816" y="1037"/>
                  </a:lnTo>
                  <a:lnTo>
                    <a:pt x="862" y="1010"/>
                  </a:lnTo>
                  <a:lnTo>
                    <a:pt x="903" y="978"/>
                  </a:lnTo>
                  <a:lnTo>
                    <a:pt x="943" y="942"/>
                  </a:lnTo>
                  <a:lnTo>
                    <a:pt x="978" y="903"/>
                  </a:lnTo>
                  <a:lnTo>
                    <a:pt x="1011" y="861"/>
                  </a:lnTo>
                  <a:lnTo>
                    <a:pt x="1038" y="815"/>
                  </a:lnTo>
                  <a:lnTo>
                    <a:pt x="1061" y="767"/>
                  </a:lnTo>
                  <a:lnTo>
                    <a:pt x="1080" y="717"/>
                  </a:lnTo>
                  <a:lnTo>
                    <a:pt x="1092" y="664"/>
                  </a:lnTo>
                  <a:lnTo>
                    <a:pt x="1102" y="609"/>
                  </a:lnTo>
                  <a:lnTo>
                    <a:pt x="1104" y="553"/>
                  </a:lnTo>
                  <a:lnTo>
                    <a:pt x="1102" y="496"/>
                  </a:lnTo>
                  <a:lnTo>
                    <a:pt x="1092" y="441"/>
                  </a:lnTo>
                  <a:lnTo>
                    <a:pt x="1080" y="388"/>
                  </a:lnTo>
                  <a:lnTo>
                    <a:pt x="1061" y="337"/>
                  </a:lnTo>
                  <a:lnTo>
                    <a:pt x="1038" y="289"/>
                  </a:lnTo>
                  <a:lnTo>
                    <a:pt x="1011" y="244"/>
                  </a:lnTo>
                  <a:lnTo>
                    <a:pt x="978" y="201"/>
                  </a:lnTo>
                  <a:lnTo>
                    <a:pt x="943" y="162"/>
                  </a:lnTo>
                  <a:lnTo>
                    <a:pt x="903" y="127"/>
                  </a:lnTo>
                  <a:lnTo>
                    <a:pt x="862" y="94"/>
                  </a:lnTo>
                  <a:lnTo>
                    <a:pt x="816" y="67"/>
                  </a:lnTo>
                  <a:lnTo>
                    <a:pt x="767" y="44"/>
                  </a:lnTo>
                  <a:lnTo>
                    <a:pt x="718" y="25"/>
                  </a:lnTo>
                  <a:lnTo>
                    <a:pt x="665" y="12"/>
                  </a:lnTo>
                  <a:lnTo>
                    <a:pt x="610" y="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7" y="2179"/>
              <a:ext cx="526" cy="526"/>
            </a:xfrm>
            <a:custGeom>
              <a:avLst/>
              <a:gdLst>
                <a:gd name="T0" fmla="*/ 25 w 1052"/>
                <a:gd name="T1" fmla="*/ 424 h 1053"/>
                <a:gd name="T2" fmla="*/ 77 w 1052"/>
                <a:gd name="T3" fmla="*/ 283 h 1053"/>
                <a:gd name="T4" fmla="*/ 164 w 1052"/>
                <a:gd name="T5" fmla="*/ 165 h 1053"/>
                <a:gd name="T6" fmla="*/ 282 w 1052"/>
                <a:gd name="T7" fmla="*/ 78 h 1053"/>
                <a:gd name="T8" fmla="*/ 424 w 1052"/>
                <a:gd name="T9" fmla="*/ 26 h 1053"/>
                <a:gd name="T10" fmla="*/ 578 w 1052"/>
                <a:gd name="T11" fmla="*/ 18 h 1053"/>
                <a:gd name="T12" fmla="*/ 725 w 1052"/>
                <a:gd name="T13" fmla="*/ 56 h 1053"/>
                <a:gd name="T14" fmla="*/ 851 w 1052"/>
                <a:gd name="T15" fmla="*/ 132 h 1053"/>
                <a:gd name="T16" fmla="*/ 949 w 1052"/>
                <a:gd name="T17" fmla="*/ 241 h 1053"/>
                <a:gd name="T18" fmla="*/ 1014 w 1052"/>
                <a:gd name="T19" fmla="*/ 375 h 1053"/>
                <a:gd name="T20" fmla="*/ 1037 w 1052"/>
                <a:gd name="T21" fmla="*/ 527 h 1053"/>
                <a:gd name="T22" fmla="*/ 1014 w 1052"/>
                <a:gd name="T23" fmla="*/ 679 h 1053"/>
                <a:gd name="T24" fmla="*/ 949 w 1052"/>
                <a:gd name="T25" fmla="*/ 812 h 1053"/>
                <a:gd name="T26" fmla="*/ 851 w 1052"/>
                <a:gd name="T27" fmla="*/ 922 h 1053"/>
                <a:gd name="T28" fmla="*/ 725 w 1052"/>
                <a:gd name="T29" fmla="*/ 998 h 1053"/>
                <a:gd name="T30" fmla="*/ 578 w 1052"/>
                <a:gd name="T31" fmla="*/ 1036 h 1053"/>
                <a:gd name="T32" fmla="*/ 492 w 1052"/>
                <a:gd name="T33" fmla="*/ 1037 h 1053"/>
                <a:gd name="T34" fmla="*/ 441 w 1052"/>
                <a:gd name="T35" fmla="*/ 1031 h 1053"/>
                <a:gd name="T36" fmla="*/ 392 w 1052"/>
                <a:gd name="T37" fmla="*/ 1019 h 1053"/>
                <a:gd name="T38" fmla="*/ 345 w 1052"/>
                <a:gd name="T39" fmla="*/ 1004 h 1053"/>
                <a:gd name="T40" fmla="*/ 300 w 1052"/>
                <a:gd name="T41" fmla="*/ 985 h 1053"/>
                <a:gd name="T42" fmla="*/ 263 w 1052"/>
                <a:gd name="T43" fmla="*/ 981 h 1053"/>
                <a:gd name="T44" fmla="*/ 308 w 1052"/>
                <a:gd name="T45" fmla="*/ 1004 h 1053"/>
                <a:gd name="T46" fmla="*/ 356 w 1052"/>
                <a:gd name="T47" fmla="*/ 1024 h 1053"/>
                <a:gd name="T48" fmla="*/ 404 w 1052"/>
                <a:gd name="T49" fmla="*/ 1038 h 1053"/>
                <a:gd name="T50" fmla="*/ 456 w 1052"/>
                <a:gd name="T51" fmla="*/ 1048 h 1053"/>
                <a:gd name="T52" fmla="*/ 508 w 1052"/>
                <a:gd name="T53" fmla="*/ 1053 h 1053"/>
                <a:gd name="T54" fmla="*/ 632 w 1052"/>
                <a:gd name="T55" fmla="*/ 1042 h 1053"/>
                <a:gd name="T56" fmla="*/ 776 w 1052"/>
                <a:gd name="T57" fmla="*/ 990 h 1053"/>
                <a:gd name="T58" fmla="*/ 898 w 1052"/>
                <a:gd name="T59" fmla="*/ 899 h 1053"/>
                <a:gd name="T60" fmla="*/ 988 w 1052"/>
                <a:gd name="T61" fmla="*/ 778 h 1053"/>
                <a:gd name="T62" fmla="*/ 1041 w 1052"/>
                <a:gd name="T63" fmla="*/ 633 h 1053"/>
                <a:gd name="T64" fmla="*/ 1049 w 1052"/>
                <a:gd name="T65" fmla="*/ 473 h 1053"/>
                <a:gd name="T66" fmla="*/ 1010 w 1052"/>
                <a:gd name="T67" fmla="*/ 322 h 1053"/>
                <a:gd name="T68" fmla="*/ 932 w 1052"/>
                <a:gd name="T69" fmla="*/ 192 h 1053"/>
                <a:gd name="T70" fmla="*/ 820 w 1052"/>
                <a:gd name="T71" fmla="*/ 90 h 1053"/>
                <a:gd name="T72" fmla="*/ 683 w 1052"/>
                <a:gd name="T73" fmla="*/ 25 h 1053"/>
                <a:gd name="T74" fmla="*/ 526 w 1052"/>
                <a:gd name="T75" fmla="*/ 0 h 1053"/>
                <a:gd name="T76" fmla="*/ 369 w 1052"/>
                <a:gd name="T77" fmla="*/ 25 h 1053"/>
                <a:gd name="T78" fmla="*/ 232 w 1052"/>
                <a:gd name="T79" fmla="*/ 90 h 1053"/>
                <a:gd name="T80" fmla="*/ 119 w 1052"/>
                <a:gd name="T81" fmla="*/ 192 h 1053"/>
                <a:gd name="T82" fmla="*/ 41 w 1052"/>
                <a:gd name="T83" fmla="*/ 322 h 1053"/>
                <a:gd name="T84" fmla="*/ 2 w 1052"/>
                <a:gd name="T85" fmla="*/ 473 h 1053"/>
                <a:gd name="T86" fmla="*/ 4 w 1052"/>
                <a:gd name="T87" fmla="*/ 596 h 1053"/>
                <a:gd name="T88" fmla="*/ 27 w 1052"/>
                <a:gd name="T89" fmla="*/ 696 h 1053"/>
                <a:gd name="T90" fmla="*/ 69 w 1052"/>
                <a:gd name="T91" fmla="*/ 786 h 1053"/>
                <a:gd name="T92" fmla="*/ 125 w 1052"/>
                <a:gd name="T93" fmla="*/ 867 h 1053"/>
                <a:gd name="T94" fmla="*/ 195 w 1052"/>
                <a:gd name="T95" fmla="*/ 935 h 1053"/>
                <a:gd name="T96" fmla="*/ 258 w 1052"/>
                <a:gd name="T97" fmla="*/ 962 h 1053"/>
                <a:gd name="T98" fmla="*/ 180 w 1052"/>
                <a:gd name="T99" fmla="*/ 903 h 1053"/>
                <a:gd name="T100" fmla="*/ 116 w 1052"/>
                <a:gd name="T101" fmla="*/ 833 h 1053"/>
                <a:gd name="T102" fmla="*/ 66 w 1052"/>
                <a:gd name="T103" fmla="*/ 751 h 1053"/>
                <a:gd name="T104" fmla="*/ 32 w 1052"/>
                <a:gd name="T105" fmla="*/ 659 h 1053"/>
                <a:gd name="T106" fmla="*/ 16 w 1052"/>
                <a:gd name="T107" fmla="*/ 561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2" h="1053">
                  <a:moveTo>
                    <a:pt x="14" y="527"/>
                  </a:moveTo>
                  <a:lnTo>
                    <a:pt x="17" y="475"/>
                  </a:lnTo>
                  <a:lnTo>
                    <a:pt x="25" y="424"/>
                  </a:lnTo>
                  <a:lnTo>
                    <a:pt x="38" y="375"/>
                  </a:lnTo>
                  <a:lnTo>
                    <a:pt x="55" y="327"/>
                  </a:lnTo>
                  <a:lnTo>
                    <a:pt x="77" y="283"/>
                  </a:lnTo>
                  <a:lnTo>
                    <a:pt x="102" y="241"/>
                  </a:lnTo>
                  <a:lnTo>
                    <a:pt x="131" y="202"/>
                  </a:lnTo>
                  <a:lnTo>
                    <a:pt x="164" y="165"/>
                  </a:lnTo>
                  <a:lnTo>
                    <a:pt x="201" y="132"/>
                  </a:lnTo>
                  <a:lnTo>
                    <a:pt x="240" y="103"/>
                  </a:lnTo>
                  <a:lnTo>
                    <a:pt x="282" y="78"/>
                  </a:lnTo>
                  <a:lnTo>
                    <a:pt x="327" y="56"/>
                  </a:lnTo>
                  <a:lnTo>
                    <a:pt x="374" y="38"/>
                  </a:lnTo>
                  <a:lnTo>
                    <a:pt x="424" y="26"/>
                  </a:lnTo>
                  <a:lnTo>
                    <a:pt x="474" y="18"/>
                  </a:lnTo>
                  <a:lnTo>
                    <a:pt x="526" y="15"/>
                  </a:lnTo>
                  <a:lnTo>
                    <a:pt x="578" y="18"/>
                  </a:lnTo>
                  <a:lnTo>
                    <a:pt x="629" y="26"/>
                  </a:lnTo>
                  <a:lnTo>
                    <a:pt x="678" y="38"/>
                  </a:lnTo>
                  <a:lnTo>
                    <a:pt x="725" y="56"/>
                  </a:lnTo>
                  <a:lnTo>
                    <a:pt x="769" y="78"/>
                  </a:lnTo>
                  <a:lnTo>
                    <a:pt x="812" y="103"/>
                  </a:lnTo>
                  <a:lnTo>
                    <a:pt x="851" y="132"/>
                  </a:lnTo>
                  <a:lnTo>
                    <a:pt x="887" y="165"/>
                  </a:lnTo>
                  <a:lnTo>
                    <a:pt x="920" y="202"/>
                  </a:lnTo>
                  <a:lnTo>
                    <a:pt x="949" y="241"/>
                  </a:lnTo>
                  <a:lnTo>
                    <a:pt x="976" y="283"/>
                  </a:lnTo>
                  <a:lnTo>
                    <a:pt x="996" y="327"/>
                  </a:lnTo>
                  <a:lnTo>
                    <a:pt x="1014" y="375"/>
                  </a:lnTo>
                  <a:lnTo>
                    <a:pt x="1026" y="424"/>
                  </a:lnTo>
                  <a:lnTo>
                    <a:pt x="1034" y="475"/>
                  </a:lnTo>
                  <a:lnTo>
                    <a:pt x="1037" y="527"/>
                  </a:lnTo>
                  <a:lnTo>
                    <a:pt x="1034" y="578"/>
                  </a:lnTo>
                  <a:lnTo>
                    <a:pt x="1026" y="629"/>
                  </a:lnTo>
                  <a:lnTo>
                    <a:pt x="1014" y="679"/>
                  </a:lnTo>
                  <a:lnTo>
                    <a:pt x="996" y="726"/>
                  </a:lnTo>
                  <a:lnTo>
                    <a:pt x="976" y="771"/>
                  </a:lnTo>
                  <a:lnTo>
                    <a:pt x="949" y="812"/>
                  </a:lnTo>
                  <a:lnTo>
                    <a:pt x="920" y="851"/>
                  </a:lnTo>
                  <a:lnTo>
                    <a:pt x="887" y="888"/>
                  </a:lnTo>
                  <a:lnTo>
                    <a:pt x="851" y="922"/>
                  </a:lnTo>
                  <a:lnTo>
                    <a:pt x="812" y="950"/>
                  </a:lnTo>
                  <a:lnTo>
                    <a:pt x="769" y="976"/>
                  </a:lnTo>
                  <a:lnTo>
                    <a:pt x="725" y="998"/>
                  </a:lnTo>
                  <a:lnTo>
                    <a:pt x="678" y="1015"/>
                  </a:lnTo>
                  <a:lnTo>
                    <a:pt x="629" y="1028"/>
                  </a:lnTo>
                  <a:lnTo>
                    <a:pt x="578" y="1036"/>
                  </a:lnTo>
                  <a:lnTo>
                    <a:pt x="526" y="1038"/>
                  </a:lnTo>
                  <a:lnTo>
                    <a:pt x="509" y="1038"/>
                  </a:lnTo>
                  <a:lnTo>
                    <a:pt x="492" y="1037"/>
                  </a:lnTo>
                  <a:lnTo>
                    <a:pt x="474" y="1036"/>
                  </a:lnTo>
                  <a:lnTo>
                    <a:pt x="457" y="1033"/>
                  </a:lnTo>
                  <a:lnTo>
                    <a:pt x="441" y="1031"/>
                  </a:lnTo>
                  <a:lnTo>
                    <a:pt x="425" y="1028"/>
                  </a:lnTo>
                  <a:lnTo>
                    <a:pt x="407" y="1024"/>
                  </a:lnTo>
                  <a:lnTo>
                    <a:pt x="392" y="1019"/>
                  </a:lnTo>
                  <a:lnTo>
                    <a:pt x="376" y="1015"/>
                  </a:lnTo>
                  <a:lnTo>
                    <a:pt x="360" y="1010"/>
                  </a:lnTo>
                  <a:lnTo>
                    <a:pt x="345" y="1004"/>
                  </a:lnTo>
                  <a:lnTo>
                    <a:pt x="330" y="999"/>
                  </a:lnTo>
                  <a:lnTo>
                    <a:pt x="315" y="992"/>
                  </a:lnTo>
                  <a:lnTo>
                    <a:pt x="300" y="985"/>
                  </a:lnTo>
                  <a:lnTo>
                    <a:pt x="285" y="978"/>
                  </a:lnTo>
                  <a:lnTo>
                    <a:pt x="271" y="970"/>
                  </a:lnTo>
                  <a:lnTo>
                    <a:pt x="263" y="981"/>
                  </a:lnTo>
                  <a:lnTo>
                    <a:pt x="278" y="990"/>
                  </a:lnTo>
                  <a:lnTo>
                    <a:pt x="293" y="998"/>
                  </a:lnTo>
                  <a:lnTo>
                    <a:pt x="308" y="1004"/>
                  </a:lnTo>
                  <a:lnTo>
                    <a:pt x="323" y="1011"/>
                  </a:lnTo>
                  <a:lnTo>
                    <a:pt x="339" y="1018"/>
                  </a:lnTo>
                  <a:lnTo>
                    <a:pt x="356" y="1024"/>
                  </a:lnTo>
                  <a:lnTo>
                    <a:pt x="372" y="1029"/>
                  </a:lnTo>
                  <a:lnTo>
                    <a:pt x="388" y="1034"/>
                  </a:lnTo>
                  <a:lnTo>
                    <a:pt x="404" y="1038"/>
                  </a:lnTo>
                  <a:lnTo>
                    <a:pt x="421" y="1042"/>
                  </a:lnTo>
                  <a:lnTo>
                    <a:pt x="439" y="1045"/>
                  </a:lnTo>
                  <a:lnTo>
                    <a:pt x="456" y="1048"/>
                  </a:lnTo>
                  <a:lnTo>
                    <a:pt x="473" y="1051"/>
                  </a:lnTo>
                  <a:lnTo>
                    <a:pt x="490" y="1052"/>
                  </a:lnTo>
                  <a:lnTo>
                    <a:pt x="508" y="1053"/>
                  </a:lnTo>
                  <a:lnTo>
                    <a:pt x="526" y="1053"/>
                  </a:lnTo>
                  <a:lnTo>
                    <a:pt x="580" y="1051"/>
                  </a:lnTo>
                  <a:lnTo>
                    <a:pt x="632" y="1042"/>
                  </a:lnTo>
                  <a:lnTo>
                    <a:pt x="683" y="1029"/>
                  </a:lnTo>
                  <a:lnTo>
                    <a:pt x="731" y="1011"/>
                  </a:lnTo>
                  <a:lnTo>
                    <a:pt x="776" y="990"/>
                  </a:lnTo>
                  <a:lnTo>
                    <a:pt x="820" y="963"/>
                  </a:lnTo>
                  <a:lnTo>
                    <a:pt x="860" y="933"/>
                  </a:lnTo>
                  <a:lnTo>
                    <a:pt x="898" y="899"/>
                  </a:lnTo>
                  <a:lnTo>
                    <a:pt x="932" y="862"/>
                  </a:lnTo>
                  <a:lnTo>
                    <a:pt x="962" y="820"/>
                  </a:lnTo>
                  <a:lnTo>
                    <a:pt x="988" y="778"/>
                  </a:lnTo>
                  <a:lnTo>
                    <a:pt x="1010" y="732"/>
                  </a:lnTo>
                  <a:lnTo>
                    <a:pt x="1029" y="683"/>
                  </a:lnTo>
                  <a:lnTo>
                    <a:pt x="1041" y="633"/>
                  </a:lnTo>
                  <a:lnTo>
                    <a:pt x="1049" y="581"/>
                  </a:lnTo>
                  <a:lnTo>
                    <a:pt x="1052" y="527"/>
                  </a:lnTo>
                  <a:lnTo>
                    <a:pt x="1049" y="473"/>
                  </a:lnTo>
                  <a:lnTo>
                    <a:pt x="1041" y="421"/>
                  </a:lnTo>
                  <a:lnTo>
                    <a:pt x="1029" y="370"/>
                  </a:lnTo>
                  <a:lnTo>
                    <a:pt x="1010" y="322"/>
                  </a:lnTo>
                  <a:lnTo>
                    <a:pt x="988" y="276"/>
                  </a:lnTo>
                  <a:lnTo>
                    <a:pt x="962" y="233"/>
                  </a:lnTo>
                  <a:lnTo>
                    <a:pt x="932" y="192"/>
                  </a:lnTo>
                  <a:lnTo>
                    <a:pt x="898" y="155"/>
                  </a:lnTo>
                  <a:lnTo>
                    <a:pt x="860" y="120"/>
                  </a:lnTo>
                  <a:lnTo>
                    <a:pt x="820" y="90"/>
                  </a:lnTo>
                  <a:lnTo>
                    <a:pt x="776" y="64"/>
                  </a:lnTo>
                  <a:lnTo>
                    <a:pt x="731" y="42"/>
                  </a:lnTo>
                  <a:lnTo>
                    <a:pt x="683" y="25"/>
                  </a:lnTo>
                  <a:lnTo>
                    <a:pt x="632" y="11"/>
                  </a:lnTo>
                  <a:lnTo>
                    <a:pt x="580" y="3"/>
                  </a:lnTo>
                  <a:lnTo>
                    <a:pt x="526" y="0"/>
                  </a:lnTo>
                  <a:lnTo>
                    <a:pt x="472" y="3"/>
                  </a:lnTo>
                  <a:lnTo>
                    <a:pt x="420" y="11"/>
                  </a:lnTo>
                  <a:lnTo>
                    <a:pt x="369" y="25"/>
                  </a:lnTo>
                  <a:lnTo>
                    <a:pt x="321" y="42"/>
                  </a:lnTo>
                  <a:lnTo>
                    <a:pt x="275" y="64"/>
                  </a:lnTo>
                  <a:lnTo>
                    <a:pt x="232" y="90"/>
                  </a:lnTo>
                  <a:lnTo>
                    <a:pt x="191" y="120"/>
                  </a:lnTo>
                  <a:lnTo>
                    <a:pt x="154" y="155"/>
                  </a:lnTo>
                  <a:lnTo>
                    <a:pt x="119" y="192"/>
                  </a:lnTo>
                  <a:lnTo>
                    <a:pt x="89" y="233"/>
                  </a:lnTo>
                  <a:lnTo>
                    <a:pt x="63" y="276"/>
                  </a:lnTo>
                  <a:lnTo>
                    <a:pt x="41" y="322"/>
                  </a:lnTo>
                  <a:lnTo>
                    <a:pt x="24" y="370"/>
                  </a:lnTo>
                  <a:lnTo>
                    <a:pt x="10" y="421"/>
                  </a:lnTo>
                  <a:lnTo>
                    <a:pt x="2" y="473"/>
                  </a:lnTo>
                  <a:lnTo>
                    <a:pt x="0" y="527"/>
                  </a:lnTo>
                  <a:lnTo>
                    <a:pt x="1" y="562"/>
                  </a:lnTo>
                  <a:lnTo>
                    <a:pt x="4" y="596"/>
                  </a:lnTo>
                  <a:lnTo>
                    <a:pt x="10" y="630"/>
                  </a:lnTo>
                  <a:lnTo>
                    <a:pt x="18" y="664"/>
                  </a:lnTo>
                  <a:lnTo>
                    <a:pt x="27" y="696"/>
                  </a:lnTo>
                  <a:lnTo>
                    <a:pt x="39" y="727"/>
                  </a:lnTo>
                  <a:lnTo>
                    <a:pt x="53" y="757"/>
                  </a:lnTo>
                  <a:lnTo>
                    <a:pt x="69" y="786"/>
                  </a:lnTo>
                  <a:lnTo>
                    <a:pt x="86" y="815"/>
                  </a:lnTo>
                  <a:lnTo>
                    <a:pt x="104" y="841"/>
                  </a:lnTo>
                  <a:lnTo>
                    <a:pt x="125" y="867"/>
                  </a:lnTo>
                  <a:lnTo>
                    <a:pt x="147" y="892"/>
                  </a:lnTo>
                  <a:lnTo>
                    <a:pt x="170" y="915"/>
                  </a:lnTo>
                  <a:lnTo>
                    <a:pt x="195" y="935"/>
                  </a:lnTo>
                  <a:lnTo>
                    <a:pt x="221" y="955"/>
                  </a:lnTo>
                  <a:lnTo>
                    <a:pt x="248" y="973"/>
                  </a:lnTo>
                  <a:lnTo>
                    <a:pt x="258" y="962"/>
                  </a:lnTo>
                  <a:lnTo>
                    <a:pt x="231" y="943"/>
                  </a:lnTo>
                  <a:lnTo>
                    <a:pt x="205" y="925"/>
                  </a:lnTo>
                  <a:lnTo>
                    <a:pt x="180" y="903"/>
                  </a:lnTo>
                  <a:lnTo>
                    <a:pt x="157" y="881"/>
                  </a:lnTo>
                  <a:lnTo>
                    <a:pt x="137" y="858"/>
                  </a:lnTo>
                  <a:lnTo>
                    <a:pt x="116" y="833"/>
                  </a:lnTo>
                  <a:lnTo>
                    <a:pt x="97" y="806"/>
                  </a:lnTo>
                  <a:lnTo>
                    <a:pt x="81" y="779"/>
                  </a:lnTo>
                  <a:lnTo>
                    <a:pt x="66" y="751"/>
                  </a:lnTo>
                  <a:lnTo>
                    <a:pt x="53" y="721"/>
                  </a:lnTo>
                  <a:lnTo>
                    <a:pt x="41" y="691"/>
                  </a:lnTo>
                  <a:lnTo>
                    <a:pt x="32" y="659"/>
                  </a:lnTo>
                  <a:lnTo>
                    <a:pt x="25" y="628"/>
                  </a:lnTo>
                  <a:lnTo>
                    <a:pt x="19" y="595"/>
                  </a:lnTo>
                  <a:lnTo>
                    <a:pt x="16" y="561"/>
                  </a:lnTo>
                  <a:lnTo>
                    <a:pt x="14" y="52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755" y="2187"/>
              <a:ext cx="511" cy="511"/>
            </a:xfrm>
            <a:custGeom>
              <a:avLst/>
              <a:gdLst>
                <a:gd name="T0" fmla="*/ 1020 w 1023"/>
                <a:gd name="T1" fmla="*/ 460 h 1023"/>
                <a:gd name="T2" fmla="*/ 1000 w 1023"/>
                <a:gd name="T3" fmla="*/ 360 h 1023"/>
                <a:gd name="T4" fmla="*/ 962 w 1023"/>
                <a:gd name="T5" fmla="*/ 268 h 1023"/>
                <a:gd name="T6" fmla="*/ 906 w 1023"/>
                <a:gd name="T7" fmla="*/ 187 h 1023"/>
                <a:gd name="T8" fmla="*/ 837 w 1023"/>
                <a:gd name="T9" fmla="*/ 117 h 1023"/>
                <a:gd name="T10" fmla="*/ 755 w 1023"/>
                <a:gd name="T11" fmla="*/ 63 h 1023"/>
                <a:gd name="T12" fmla="*/ 664 w 1023"/>
                <a:gd name="T13" fmla="*/ 23 h 1023"/>
                <a:gd name="T14" fmla="*/ 564 w 1023"/>
                <a:gd name="T15" fmla="*/ 3 h 1023"/>
                <a:gd name="T16" fmla="*/ 460 w 1023"/>
                <a:gd name="T17" fmla="*/ 3 h 1023"/>
                <a:gd name="T18" fmla="*/ 360 w 1023"/>
                <a:gd name="T19" fmla="*/ 23 h 1023"/>
                <a:gd name="T20" fmla="*/ 268 w 1023"/>
                <a:gd name="T21" fmla="*/ 63 h 1023"/>
                <a:gd name="T22" fmla="*/ 187 w 1023"/>
                <a:gd name="T23" fmla="*/ 117 h 1023"/>
                <a:gd name="T24" fmla="*/ 117 w 1023"/>
                <a:gd name="T25" fmla="*/ 187 h 1023"/>
                <a:gd name="T26" fmla="*/ 63 w 1023"/>
                <a:gd name="T27" fmla="*/ 268 h 1023"/>
                <a:gd name="T28" fmla="*/ 24 w 1023"/>
                <a:gd name="T29" fmla="*/ 360 h 1023"/>
                <a:gd name="T30" fmla="*/ 3 w 1023"/>
                <a:gd name="T31" fmla="*/ 460 h 1023"/>
                <a:gd name="T32" fmla="*/ 2 w 1023"/>
                <a:gd name="T33" fmla="*/ 546 h 1023"/>
                <a:gd name="T34" fmla="*/ 11 w 1023"/>
                <a:gd name="T35" fmla="*/ 613 h 1023"/>
                <a:gd name="T36" fmla="*/ 27 w 1023"/>
                <a:gd name="T37" fmla="*/ 676 h 1023"/>
                <a:gd name="T38" fmla="*/ 52 w 1023"/>
                <a:gd name="T39" fmla="*/ 736 h 1023"/>
                <a:gd name="T40" fmla="*/ 83 w 1023"/>
                <a:gd name="T41" fmla="*/ 791 h 1023"/>
                <a:gd name="T42" fmla="*/ 123 w 1023"/>
                <a:gd name="T43" fmla="*/ 843 h 1023"/>
                <a:gd name="T44" fmla="*/ 166 w 1023"/>
                <a:gd name="T45" fmla="*/ 888 h 1023"/>
                <a:gd name="T46" fmla="*/ 217 w 1023"/>
                <a:gd name="T47" fmla="*/ 928 h 1023"/>
                <a:gd name="T48" fmla="*/ 453 w 1023"/>
                <a:gd name="T49" fmla="*/ 651 h 1023"/>
                <a:gd name="T50" fmla="*/ 416 w 1023"/>
                <a:gd name="T51" fmla="*/ 628 h 1023"/>
                <a:gd name="T52" fmla="*/ 387 w 1023"/>
                <a:gd name="T53" fmla="*/ 596 h 1023"/>
                <a:gd name="T54" fmla="*/ 368 w 1023"/>
                <a:gd name="T55" fmla="*/ 557 h 1023"/>
                <a:gd name="T56" fmla="*/ 361 w 1023"/>
                <a:gd name="T57" fmla="*/ 512 h 1023"/>
                <a:gd name="T58" fmla="*/ 373 w 1023"/>
                <a:gd name="T59" fmla="*/ 453 h 1023"/>
                <a:gd name="T60" fmla="*/ 406 w 1023"/>
                <a:gd name="T61" fmla="*/ 405 h 1023"/>
                <a:gd name="T62" fmla="*/ 453 w 1023"/>
                <a:gd name="T63" fmla="*/ 372 h 1023"/>
                <a:gd name="T64" fmla="*/ 512 w 1023"/>
                <a:gd name="T65" fmla="*/ 361 h 1023"/>
                <a:gd name="T66" fmla="*/ 571 w 1023"/>
                <a:gd name="T67" fmla="*/ 372 h 1023"/>
                <a:gd name="T68" fmla="*/ 619 w 1023"/>
                <a:gd name="T69" fmla="*/ 405 h 1023"/>
                <a:gd name="T70" fmla="*/ 652 w 1023"/>
                <a:gd name="T71" fmla="*/ 453 h 1023"/>
                <a:gd name="T72" fmla="*/ 663 w 1023"/>
                <a:gd name="T73" fmla="*/ 512 h 1023"/>
                <a:gd name="T74" fmla="*/ 652 w 1023"/>
                <a:gd name="T75" fmla="*/ 570 h 1023"/>
                <a:gd name="T76" fmla="*/ 619 w 1023"/>
                <a:gd name="T77" fmla="*/ 618 h 1023"/>
                <a:gd name="T78" fmla="*/ 571 w 1023"/>
                <a:gd name="T79" fmla="*/ 651 h 1023"/>
                <a:gd name="T80" fmla="*/ 512 w 1023"/>
                <a:gd name="T81" fmla="*/ 663 h 1023"/>
                <a:gd name="T82" fmla="*/ 497 w 1023"/>
                <a:gd name="T83" fmla="*/ 661 h 1023"/>
                <a:gd name="T84" fmla="*/ 483 w 1023"/>
                <a:gd name="T85" fmla="*/ 659 h 1023"/>
                <a:gd name="T86" fmla="*/ 470 w 1023"/>
                <a:gd name="T87" fmla="*/ 656 h 1023"/>
                <a:gd name="T88" fmla="*/ 457 w 1023"/>
                <a:gd name="T89" fmla="*/ 651 h 1023"/>
                <a:gd name="T90" fmla="*/ 271 w 1023"/>
                <a:gd name="T91" fmla="*/ 963 h 1023"/>
                <a:gd name="T92" fmla="*/ 301 w 1023"/>
                <a:gd name="T93" fmla="*/ 977 h 1023"/>
                <a:gd name="T94" fmla="*/ 331 w 1023"/>
                <a:gd name="T95" fmla="*/ 989 h 1023"/>
                <a:gd name="T96" fmla="*/ 362 w 1023"/>
                <a:gd name="T97" fmla="*/ 1000 h 1023"/>
                <a:gd name="T98" fmla="*/ 393 w 1023"/>
                <a:gd name="T99" fmla="*/ 1009 h 1023"/>
                <a:gd name="T100" fmla="*/ 427 w 1023"/>
                <a:gd name="T101" fmla="*/ 1016 h 1023"/>
                <a:gd name="T102" fmla="*/ 460 w 1023"/>
                <a:gd name="T103" fmla="*/ 1021 h 1023"/>
                <a:gd name="T104" fmla="*/ 495 w 1023"/>
                <a:gd name="T105" fmla="*/ 1023 h 1023"/>
                <a:gd name="T106" fmla="*/ 564 w 1023"/>
                <a:gd name="T107" fmla="*/ 1021 h 1023"/>
                <a:gd name="T108" fmla="*/ 664 w 1023"/>
                <a:gd name="T109" fmla="*/ 1000 h 1023"/>
                <a:gd name="T110" fmla="*/ 755 w 1023"/>
                <a:gd name="T111" fmla="*/ 961 h 1023"/>
                <a:gd name="T112" fmla="*/ 837 w 1023"/>
                <a:gd name="T113" fmla="*/ 907 h 1023"/>
                <a:gd name="T114" fmla="*/ 906 w 1023"/>
                <a:gd name="T115" fmla="*/ 836 h 1023"/>
                <a:gd name="T116" fmla="*/ 962 w 1023"/>
                <a:gd name="T117" fmla="*/ 756 h 1023"/>
                <a:gd name="T118" fmla="*/ 1000 w 1023"/>
                <a:gd name="T119" fmla="*/ 664 h 1023"/>
                <a:gd name="T120" fmla="*/ 1020 w 1023"/>
                <a:gd name="T121" fmla="*/ 56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3" h="1023">
                  <a:moveTo>
                    <a:pt x="1023" y="512"/>
                  </a:moveTo>
                  <a:lnTo>
                    <a:pt x="1020" y="460"/>
                  </a:lnTo>
                  <a:lnTo>
                    <a:pt x="1012" y="409"/>
                  </a:lnTo>
                  <a:lnTo>
                    <a:pt x="1000" y="360"/>
                  </a:lnTo>
                  <a:lnTo>
                    <a:pt x="982" y="312"/>
                  </a:lnTo>
                  <a:lnTo>
                    <a:pt x="962" y="268"/>
                  </a:lnTo>
                  <a:lnTo>
                    <a:pt x="935" y="226"/>
                  </a:lnTo>
                  <a:lnTo>
                    <a:pt x="906" y="187"/>
                  </a:lnTo>
                  <a:lnTo>
                    <a:pt x="873" y="150"/>
                  </a:lnTo>
                  <a:lnTo>
                    <a:pt x="837" y="117"/>
                  </a:lnTo>
                  <a:lnTo>
                    <a:pt x="798" y="88"/>
                  </a:lnTo>
                  <a:lnTo>
                    <a:pt x="755" y="63"/>
                  </a:lnTo>
                  <a:lnTo>
                    <a:pt x="711" y="41"/>
                  </a:lnTo>
                  <a:lnTo>
                    <a:pt x="664" y="23"/>
                  </a:lnTo>
                  <a:lnTo>
                    <a:pt x="615" y="11"/>
                  </a:lnTo>
                  <a:lnTo>
                    <a:pt x="564" y="3"/>
                  </a:lnTo>
                  <a:lnTo>
                    <a:pt x="512" y="0"/>
                  </a:lnTo>
                  <a:lnTo>
                    <a:pt x="460" y="3"/>
                  </a:lnTo>
                  <a:lnTo>
                    <a:pt x="410" y="11"/>
                  </a:lnTo>
                  <a:lnTo>
                    <a:pt x="360" y="23"/>
                  </a:lnTo>
                  <a:lnTo>
                    <a:pt x="313" y="41"/>
                  </a:lnTo>
                  <a:lnTo>
                    <a:pt x="268" y="63"/>
                  </a:lnTo>
                  <a:lnTo>
                    <a:pt x="226" y="88"/>
                  </a:lnTo>
                  <a:lnTo>
                    <a:pt x="187" y="117"/>
                  </a:lnTo>
                  <a:lnTo>
                    <a:pt x="150" y="150"/>
                  </a:lnTo>
                  <a:lnTo>
                    <a:pt x="117" y="187"/>
                  </a:lnTo>
                  <a:lnTo>
                    <a:pt x="88" y="226"/>
                  </a:lnTo>
                  <a:lnTo>
                    <a:pt x="63" y="268"/>
                  </a:lnTo>
                  <a:lnTo>
                    <a:pt x="41" y="312"/>
                  </a:lnTo>
                  <a:lnTo>
                    <a:pt x="24" y="360"/>
                  </a:lnTo>
                  <a:lnTo>
                    <a:pt x="11" y="409"/>
                  </a:lnTo>
                  <a:lnTo>
                    <a:pt x="3" y="460"/>
                  </a:lnTo>
                  <a:lnTo>
                    <a:pt x="0" y="512"/>
                  </a:lnTo>
                  <a:lnTo>
                    <a:pt x="2" y="546"/>
                  </a:lnTo>
                  <a:lnTo>
                    <a:pt x="5" y="580"/>
                  </a:lnTo>
                  <a:lnTo>
                    <a:pt x="11" y="613"/>
                  </a:lnTo>
                  <a:lnTo>
                    <a:pt x="18" y="644"/>
                  </a:lnTo>
                  <a:lnTo>
                    <a:pt x="27" y="676"/>
                  </a:lnTo>
                  <a:lnTo>
                    <a:pt x="39" y="706"/>
                  </a:lnTo>
                  <a:lnTo>
                    <a:pt x="52" y="736"/>
                  </a:lnTo>
                  <a:lnTo>
                    <a:pt x="67" y="764"/>
                  </a:lnTo>
                  <a:lnTo>
                    <a:pt x="83" y="791"/>
                  </a:lnTo>
                  <a:lnTo>
                    <a:pt x="102" y="818"/>
                  </a:lnTo>
                  <a:lnTo>
                    <a:pt x="123" y="843"/>
                  </a:lnTo>
                  <a:lnTo>
                    <a:pt x="143" y="866"/>
                  </a:lnTo>
                  <a:lnTo>
                    <a:pt x="166" y="888"/>
                  </a:lnTo>
                  <a:lnTo>
                    <a:pt x="191" y="910"/>
                  </a:lnTo>
                  <a:lnTo>
                    <a:pt x="217" y="928"/>
                  </a:lnTo>
                  <a:lnTo>
                    <a:pt x="244" y="947"/>
                  </a:lnTo>
                  <a:lnTo>
                    <a:pt x="453" y="651"/>
                  </a:lnTo>
                  <a:lnTo>
                    <a:pt x="434" y="641"/>
                  </a:lnTo>
                  <a:lnTo>
                    <a:pt x="416" y="628"/>
                  </a:lnTo>
                  <a:lnTo>
                    <a:pt x="400" y="613"/>
                  </a:lnTo>
                  <a:lnTo>
                    <a:pt x="387" y="596"/>
                  </a:lnTo>
                  <a:lnTo>
                    <a:pt x="376" y="577"/>
                  </a:lnTo>
                  <a:lnTo>
                    <a:pt x="368" y="557"/>
                  </a:lnTo>
                  <a:lnTo>
                    <a:pt x="363" y="535"/>
                  </a:lnTo>
                  <a:lnTo>
                    <a:pt x="361" y="512"/>
                  </a:lnTo>
                  <a:lnTo>
                    <a:pt x="365" y="482"/>
                  </a:lnTo>
                  <a:lnTo>
                    <a:pt x="373" y="453"/>
                  </a:lnTo>
                  <a:lnTo>
                    <a:pt x="387" y="428"/>
                  </a:lnTo>
                  <a:lnTo>
                    <a:pt x="406" y="405"/>
                  </a:lnTo>
                  <a:lnTo>
                    <a:pt x="428" y="386"/>
                  </a:lnTo>
                  <a:lnTo>
                    <a:pt x="453" y="372"/>
                  </a:lnTo>
                  <a:lnTo>
                    <a:pt x="482" y="364"/>
                  </a:lnTo>
                  <a:lnTo>
                    <a:pt x="512" y="361"/>
                  </a:lnTo>
                  <a:lnTo>
                    <a:pt x="542" y="364"/>
                  </a:lnTo>
                  <a:lnTo>
                    <a:pt x="571" y="372"/>
                  </a:lnTo>
                  <a:lnTo>
                    <a:pt x="596" y="386"/>
                  </a:lnTo>
                  <a:lnTo>
                    <a:pt x="619" y="405"/>
                  </a:lnTo>
                  <a:lnTo>
                    <a:pt x="638" y="428"/>
                  </a:lnTo>
                  <a:lnTo>
                    <a:pt x="652" y="453"/>
                  </a:lnTo>
                  <a:lnTo>
                    <a:pt x="660" y="482"/>
                  </a:lnTo>
                  <a:lnTo>
                    <a:pt x="663" y="512"/>
                  </a:lnTo>
                  <a:lnTo>
                    <a:pt x="660" y="542"/>
                  </a:lnTo>
                  <a:lnTo>
                    <a:pt x="652" y="570"/>
                  </a:lnTo>
                  <a:lnTo>
                    <a:pt x="638" y="596"/>
                  </a:lnTo>
                  <a:lnTo>
                    <a:pt x="619" y="618"/>
                  </a:lnTo>
                  <a:lnTo>
                    <a:pt x="596" y="637"/>
                  </a:lnTo>
                  <a:lnTo>
                    <a:pt x="571" y="651"/>
                  </a:lnTo>
                  <a:lnTo>
                    <a:pt x="542" y="659"/>
                  </a:lnTo>
                  <a:lnTo>
                    <a:pt x="512" y="663"/>
                  </a:lnTo>
                  <a:lnTo>
                    <a:pt x="505" y="663"/>
                  </a:lnTo>
                  <a:lnTo>
                    <a:pt x="497" y="661"/>
                  </a:lnTo>
                  <a:lnTo>
                    <a:pt x="490" y="660"/>
                  </a:lnTo>
                  <a:lnTo>
                    <a:pt x="483" y="659"/>
                  </a:lnTo>
                  <a:lnTo>
                    <a:pt x="476" y="658"/>
                  </a:lnTo>
                  <a:lnTo>
                    <a:pt x="470" y="656"/>
                  </a:lnTo>
                  <a:lnTo>
                    <a:pt x="464" y="653"/>
                  </a:lnTo>
                  <a:lnTo>
                    <a:pt x="457" y="651"/>
                  </a:lnTo>
                  <a:lnTo>
                    <a:pt x="257" y="955"/>
                  </a:lnTo>
                  <a:lnTo>
                    <a:pt x="271" y="963"/>
                  </a:lnTo>
                  <a:lnTo>
                    <a:pt x="286" y="970"/>
                  </a:lnTo>
                  <a:lnTo>
                    <a:pt x="301" y="977"/>
                  </a:lnTo>
                  <a:lnTo>
                    <a:pt x="316" y="984"/>
                  </a:lnTo>
                  <a:lnTo>
                    <a:pt x="331" y="989"/>
                  </a:lnTo>
                  <a:lnTo>
                    <a:pt x="346" y="995"/>
                  </a:lnTo>
                  <a:lnTo>
                    <a:pt x="362" y="1000"/>
                  </a:lnTo>
                  <a:lnTo>
                    <a:pt x="378" y="1004"/>
                  </a:lnTo>
                  <a:lnTo>
                    <a:pt x="393" y="1009"/>
                  </a:lnTo>
                  <a:lnTo>
                    <a:pt x="411" y="1013"/>
                  </a:lnTo>
                  <a:lnTo>
                    <a:pt x="427" y="1016"/>
                  </a:lnTo>
                  <a:lnTo>
                    <a:pt x="443" y="1018"/>
                  </a:lnTo>
                  <a:lnTo>
                    <a:pt x="460" y="1021"/>
                  </a:lnTo>
                  <a:lnTo>
                    <a:pt x="478" y="1022"/>
                  </a:lnTo>
                  <a:lnTo>
                    <a:pt x="495" y="1023"/>
                  </a:lnTo>
                  <a:lnTo>
                    <a:pt x="512" y="1023"/>
                  </a:lnTo>
                  <a:lnTo>
                    <a:pt x="564" y="1021"/>
                  </a:lnTo>
                  <a:lnTo>
                    <a:pt x="615" y="1013"/>
                  </a:lnTo>
                  <a:lnTo>
                    <a:pt x="664" y="1000"/>
                  </a:lnTo>
                  <a:lnTo>
                    <a:pt x="711" y="983"/>
                  </a:lnTo>
                  <a:lnTo>
                    <a:pt x="755" y="961"/>
                  </a:lnTo>
                  <a:lnTo>
                    <a:pt x="798" y="935"/>
                  </a:lnTo>
                  <a:lnTo>
                    <a:pt x="837" y="907"/>
                  </a:lnTo>
                  <a:lnTo>
                    <a:pt x="873" y="873"/>
                  </a:lnTo>
                  <a:lnTo>
                    <a:pt x="906" y="836"/>
                  </a:lnTo>
                  <a:lnTo>
                    <a:pt x="935" y="797"/>
                  </a:lnTo>
                  <a:lnTo>
                    <a:pt x="962" y="756"/>
                  </a:lnTo>
                  <a:lnTo>
                    <a:pt x="982" y="711"/>
                  </a:lnTo>
                  <a:lnTo>
                    <a:pt x="1000" y="664"/>
                  </a:lnTo>
                  <a:lnTo>
                    <a:pt x="1012" y="614"/>
                  </a:lnTo>
                  <a:lnTo>
                    <a:pt x="1020" y="563"/>
                  </a:lnTo>
                  <a:lnTo>
                    <a:pt x="1023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935" y="2367"/>
              <a:ext cx="151" cy="151"/>
            </a:xfrm>
            <a:custGeom>
              <a:avLst/>
              <a:gdLst>
                <a:gd name="T0" fmla="*/ 11 w 302"/>
                <a:gd name="T1" fmla="*/ 122 h 302"/>
                <a:gd name="T2" fmla="*/ 32 w 302"/>
                <a:gd name="T3" fmla="*/ 70 h 302"/>
                <a:gd name="T4" fmla="*/ 70 w 302"/>
                <a:gd name="T5" fmla="*/ 32 h 302"/>
                <a:gd name="T6" fmla="*/ 122 w 302"/>
                <a:gd name="T7" fmla="*/ 10 h 302"/>
                <a:gd name="T8" fmla="*/ 180 w 302"/>
                <a:gd name="T9" fmla="*/ 10 h 302"/>
                <a:gd name="T10" fmla="*/ 231 w 302"/>
                <a:gd name="T11" fmla="*/ 32 h 302"/>
                <a:gd name="T12" fmla="*/ 270 w 302"/>
                <a:gd name="T13" fmla="*/ 70 h 302"/>
                <a:gd name="T14" fmla="*/ 291 w 302"/>
                <a:gd name="T15" fmla="*/ 122 h 302"/>
                <a:gd name="T16" fmla="*/ 291 w 302"/>
                <a:gd name="T17" fmla="*/ 179 h 302"/>
                <a:gd name="T18" fmla="*/ 270 w 302"/>
                <a:gd name="T19" fmla="*/ 230 h 302"/>
                <a:gd name="T20" fmla="*/ 231 w 302"/>
                <a:gd name="T21" fmla="*/ 269 h 302"/>
                <a:gd name="T22" fmla="*/ 180 w 302"/>
                <a:gd name="T23" fmla="*/ 290 h 302"/>
                <a:gd name="T24" fmla="*/ 144 w 302"/>
                <a:gd name="T25" fmla="*/ 293 h 302"/>
                <a:gd name="T26" fmla="*/ 130 w 302"/>
                <a:gd name="T27" fmla="*/ 292 h 302"/>
                <a:gd name="T28" fmla="*/ 118 w 302"/>
                <a:gd name="T29" fmla="*/ 290 h 302"/>
                <a:gd name="T30" fmla="*/ 106 w 302"/>
                <a:gd name="T31" fmla="*/ 287 h 302"/>
                <a:gd name="T32" fmla="*/ 96 w 302"/>
                <a:gd name="T33" fmla="*/ 290 h 302"/>
                <a:gd name="T34" fmla="*/ 109 w 302"/>
                <a:gd name="T35" fmla="*/ 295 h 302"/>
                <a:gd name="T36" fmla="*/ 122 w 302"/>
                <a:gd name="T37" fmla="*/ 298 h 302"/>
                <a:gd name="T38" fmla="*/ 136 w 302"/>
                <a:gd name="T39" fmla="*/ 300 h 302"/>
                <a:gd name="T40" fmla="*/ 151 w 302"/>
                <a:gd name="T41" fmla="*/ 302 h 302"/>
                <a:gd name="T42" fmla="*/ 210 w 302"/>
                <a:gd name="T43" fmla="*/ 290 h 302"/>
                <a:gd name="T44" fmla="*/ 258 w 302"/>
                <a:gd name="T45" fmla="*/ 257 h 302"/>
                <a:gd name="T46" fmla="*/ 291 w 302"/>
                <a:gd name="T47" fmla="*/ 209 h 302"/>
                <a:gd name="T48" fmla="*/ 302 w 302"/>
                <a:gd name="T49" fmla="*/ 151 h 302"/>
                <a:gd name="T50" fmla="*/ 291 w 302"/>
                <a:gd name="T51" fmla="*/ 92 h 302"/>
                <a:gd name="T52" fmla="*/ 258 w 302"/>
                <a:gd name="T53" fmla="*/ 44 h 302"/>
                <a:gd name="T54" fmla="*/ 210 w 302"/>
                <a:gd name="T55" fmla="*/ 11 h 302"/>
                <a:gd name="T56" fmla="*/ 151 w 302"/>
                <a:gd name="T57" fmla="*/ 0 h 302"/>
                <a:gd name="T58" fmla="*/ 92 w 302"/>
                <a:gd name="T59" fmla="*/ 11 h 302"/>
                <a:gd name="T60" fmla="*/ 45 w 302"/>
                <a:gd name="T61" fmla="*/ 44 h 302"/>
                <a:gd name="T62" fmla="*/ 12 w 302"/>
                <a:gd name="T63" fmla="*/ 92 h 302"/>
                <a:gd name="T64" fmla="*/ 0 w 302"/>
                <a:gd name="T65" fmla="*/ 151 h 302"/>
                <a:gd name="T66" fmla="*/ 7 w 302"/>
                <a:gd name="T67" fmla="*/ 196 h 302"/>
                <a:gd name="T68" fmla="*/ 26 w 302"/>
                <a:gd name="T69" fmla="*/ 235 h 302"/>
                <a:gd name="T70" fmla="*/ 55 w 302"/>
                <a:gd name="T71" fmla="*/ 267 h 302"/>
                <a:gd name="T72" fmla="*/ 92 w 302"/>
                <a:gd name="T73" fmla="*/ 290 h 302"/>
                <a:gd name="T74" fmla="*/ 79 w 302"/>
                <a:gd name="T75" fmla="*/ 274 h 302"/>
                <a:gd name="T76" fmla="*/ 46 w 302"/>
                <a:gd name="T77" fmla="*/ 247 h 302"/>
                <a:gd name="T78" fmla="*/ 22 w 302"/>
                <a:gd name="T79" fmla="*/ 213 h 302"/>
                <a:gd name="T80" fmla="*/ 9 w 302"/>
                <a:gd name="T81" fmla="*/ 17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2" h="302">
                  <a:moveTo>
                    <a:pt x="8" y="151"/>
                  </a:moveTo>
                  <a:lnTo>
                    <a:pt x="11" y="122"/>
                  </a:lnTo>
                  <a:lnTo>
                    <a:pt x="20" y="95"/>
                  </a:lnTo>
                  <a:lnTo>
                    <a:pt x="32" y="70"/>
                  </a:lnTo>
                  <a:lnTo>
                    <a:pt x="50" y="49"/>
                  </a:lnTo>
                  <a:lnTo>
                    <a:pt x="70" y="32"/>
                  </a:lnTo>
                  <a:lnTo>
                    <a:pt x="96" y="19"/>
                  </a:lnTo>
                  <a:lnTo>
                    <a:pt x="122" y="10"/>
                  </a:lnTo>
                  <a:lnTo>
                    <a:pt x="151" y="8"/>
                  </a:lnTo>
                  <a:lnTo>
                    <a:pt x="180" y="10"/>
                  </a:lnTo>
                  <a:lnTo>
                    <a:pt x="206" y="19"/>
                  </a:lnTo>
                  <a:lnTo>
                    <a:pt x="231" y="32"/>
                  </a:lnTo>
                  <a:lnTo>
                    <a:pt x="253" y="49"/>
                  </a:lnTo>
                  <a:lnTo>
                    <a:pt x="270" y="70"/>
                  </a:lnTo>
                  <a:lnTo>
                    <a:pt x="283" y="95"/>
                  </a:lnTo>
                  <a:lnTo>
                    <a:pt x="291" y="122"/>
                  </a:lnTo>
                  <a:lnTo>
                    <a:pt x="294" y="151"/>
                  </a:lnTo>
                  <a:lnTo>
                    <a:pt x="291" y="179"/>
                  </a:lnTo>
                  <a:lnTo>
                    <a:pt x="283" y="206"/>
                  </a:lnTo>
                  <a:lnTo>
                    <a:pt x="270" y="230"/>
                  </a:lnTo>
                  <a:lnTo>
                    <a:pt x="253" y="251"/>
                  </a:lnTo>
                  <a:lnTo>
                    <a:pt x="231" y="269"/>
                  </a:lnTo>
                  <a:lnTo>
                    <a:pt x="206" y="282"/>
                  </a:lnTo>
                  <a:lnTo>
                    <a:pt x="180" y="290"/>
                  </a:lnTo>
                  <a:lnTo>
                    <a:pt x="151" y="293"/>
                  </a:lnTo>
                  <a:lnTo>
                    <a:pt x="144" y="293"/>
                  </a:lnTo>
                  <a:lnTo>
                    <a:pt x="137" y="292"/>
                  </a:lnTo>
                  <a:lnTo>
                    <a:pt x="130" y="292"/>
                  </a:lnTo>
                  <a:lnTo>
                    <a:pt x="125" y="291"/>
                  </a:lnTo>
                  <a:lnTo>
                    <a:pt x="118" y="290"/>
                  </a:lnTo>
                  <a:lnTo>
                    <a:pt x="112" y="288"/>
                  </a:lnTo>
                  <a:lnTo>
                    <a:pt x="106" y="287"/>
                  </a:lnTo>
                  <a:lnTo>
                    <a:pt x="100" y="284"/>
                  </a:lnTo>
                  <a:lnTo>
                    <a:pt x="96" y="290"/>
                  </a:lnTo>
                  <a:lnTo>
                    <a:pt x="103" y="292"/>
                  </a:lnTo>
                  <a:lnTo>
                    <a:pt x="109" y="295"/>
                  </a:lnTo>
                  <a:lnTo>
                    <a:pt x="115" y="297"/>
                  </a:lnTo>
                  <a:lnTo>
                    <a:pt x="122" y="298"/>
                  </a:lnTo>
                  <a:lnTo>
                    <a:pt x="129" y="299"/>
                  </a:lnTo>
                  <a:lnTo>
                    <a:pt x="136" y="300"/>
                  </a:lnTo>
                  <a:lnTo>
                    <a:pt x="144" y="302"/>
                  </a:lnTo>
                  <a:lnTo>
                    <a:pt x="151" y="302"/>
                  </a:lnTo>
                  <a:lnTo>
                    <a:pt x="181" y="298"/>
                  </a:lnTo>
                  <a:lnTo>
                    <a:pt x="210" y="290"/>
                  </a:lnTo>
                  <a:lnTo>
                    <a:pt x="235" y="276"/>
                  </a:lnTo>
                  <a:lnTo>
                    <a:pt x="258" y="257"/>
                  </a:lnTo>
                  <a:lnTo>
                    <a:pt x="277" y="235"/>
                  </a:lnTo>
                  <a:lnTo>
                    <a:pt x="291" y="209"/>
                  </a:lnTo>
                  <a:lnTo>
                    <a:pt x="299" y="181"/>
                  </a:lnTo>
                  <a:lnTo>
                    <a:pt x="302" y="151"/>
                  </a:lnTo>
                  <a:lnTo>
                    <a:pt x="299" y="121"/>
                  </a:lnTo>
                  <a:lnTo>
                    <a:pt x="291" y="92"/>
                  </a:lnTo>
                  <a:lnTo>
                    <a:pt x="277" y="67"/>
                  </a:lnTo>
                  <a:lnTo>
                    <a:pt x="258" y="44"/>
                  </a:lnTo>
                  <a:lnTo>
                    <a:pt x="235" y="25"/>
                  </a:lnTo>
                  <a:lnTo>
                    <a:pt x="210" y="11"/>
                  </a:lnTo>
                  <a:lnTo>
                    <a:pt x="181" y="3"/>
                  </a:lnTo>
                  <a:lnTo>
                    <a:pt x="151" y="0"/>
                  </a:lnTo>
                  <a:lnTo>
                    <a:pt x="121" y="3"/>
                  </a:lnTo>
                  <a:lnTo>
                    <a:pt x="92" y="11"/>
                  </a:lnTo>
                  <a:lnTo>
                    <a:pt x="67" y="25"/>
                  </a:lnTo>
                  <a:lnTo>
                    <a:pt x="45" y="44"/>
                  </a:lnTo>
                  <a:lnTo>
                    <a:pt x="26" y="67"/>
                  </a:lnTo>
                  <a:lnTo>
                    <a:pt x="12" y="92"/>
                  </a:lnTo>
                  <a:lnTo>
                    <a:pt x="4" y="121"/>
                  </a:lnTo>
                  <a:lnTo>
                    <a:pt x="0" y="151"/>
                  </a:lnTo>
                  <a:lnTo>
                    <a:pt x="2" y="174"/>
                  </a:lnTo>
                  <a:lnTo>
                    <a:pt x="7" y="196"/>
                  </a:lnTo>
                  <a:lnTo>
                    <a:pt x="15" y="216"/>
                  </a:lnTo>
                  <a:lnTo>
                    <a:pt x="26" y="235"/>
                  </a:lnTo>
                  <a:lnTo>
                    <a:pt x="39" y="252"/>
                  </a:lnTo>
                  <a:lnTo>
                    <a:pt x="55" y="267"/>
                  </a:lnTo>
                  <a:lnTo>
                    <a:pt x="73" y="280"/>
                  </a:lnTo>
                  <a:lnTo>
                    <a:pt x="92" y="290"/>
                  </a:lnTo>
                  <a:lnTo>
                    <a:pt x="97" y="283"/>
                  </a:lnTo>
                  <a:lnTo>
                    <a:pt x="79" y="274"/>
                  </a:lnTo>
                  <a:lnTo>
                    <a:pt x="61" y="262"/>
                  </a:lnTo>
                  <a:lnTo>
                    <a:pt x="46" y="247"/>
                  </a:lnTo>
                  <a:lnTo>
                    <a:pt x="34" y="231"/>
                  </a:lnTo>
                  <a:lnTo>
                    <a:pt x="22" y="213"/>
                  </a:lnTo>
                  <a:lnTo>
                    <a:pt x="15" y="193"/>
                  </a:lnTo>
                  <a:lnTo>
                    <a:pt x="9" y="173"/>
                  </a:lnTo>
                  <a:lnTo>
                    <a:pt x="8" y="15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939" y="2371"/>
              <a:ext cx="143" cy="143"/>
            </a:xfrm>
            <a:custGeom>
              <a:avLst/>
              <a:gdLst>
                <a:gd name="T0" fmla="*/ 283 w 286"/>
                <a:gd name="T1" fmla="*/ 114 h 285"/>
                <a:gd name="T2" fmla="*/ 262 w 286"/>
                <a:gd name="T3" fmla="*/ 62 h 285"/>
                <a:gd name="T4" fmla="*/ 223 w 286"/>
                <a:gd name="T5" fmla="*/ 24 h 285"/>
                <a:gd name="T6" fmla="*/ 172 w 286"/>
                <a:gd name="T7" fmla="*/ 2 h 285"/>
                <a:gd name="T8" fmla="*/ 114 w 286"/>
                <a:gd name="T9" fmla="*/ 2 h 285"/>
                <a:gd name="T10" fmla="*/ 62 w 286"/>
                <a:gd name="T11" fmla="*/ 24 h 285"/>
                <a:gd name="T12" fmla="*/ 24 w 286"/>
                <a:gd name="T13" fmla="*/ 62 h 285"/>
                <a:gd name="T14" fmla="*/ 3 w 286"/>
                <a:gd name="T15" fmla="*/ 114 h 285"/>
                <a:gd name="T16" fmla="*/ 1 w 286"/>
                <a:gd name="T17" fmla="*/ 165 h 285"/>
                <a:gd name="T18" fmla="*/ 14 w 286"/>
                <a:gd name="T19" fmla="*/ 205 h 285"/>
                <a:gd name="T20" fmla="*/ 38 w 286"/>
                <a:gd name="T21" fmla="*/ 239 h 285"/>
                <a:gd name="T22" fmla="*/ 71 w 286"/>
                <a:gd name="T23" fmla="*/ 266 h 285"/>
                <a:gd name="T24" fmla="*/ 98 w 286"/>
                <a:gd name="T25" fmla="*/ 264 h 285"/>
                <a:gd name="T26" fmla="*/ 64 w 286"/>
                <a:gd name="T27" fmla="*/ 245 h 285"/>
                <a:gd name="T28" fmla="*/ 37 w 286"/>
                <a:gd name="T29" fmla="*/ 216 h 285"/>
                <a:gd name="T30" fmla="*/ 20 w 286"/>
                <a:gd name="T31" fmla="*/ 182 h 285"/>
                <a:gd name="T32" fmla="*/ 14 w 286"/>
                <a:gd name="T33" fmla="*/ 143 h 285"/>
                <a:gd name="T34" fmla="*/ 24 w 286"/>
                <a:gd name="T35" fmla="*/ 92 h 285"/>
                <a:gd name="T36" fmla="*/ 52 w 286"/>
                <a:gd name="T37" fmla="*/ 52 h 285"/>
                <a:gd name="T38" fmla="*/ 92 w 286"/>
                <a:gd name="T39" fmla="*/ 24 h 285"/>
                <a:gd name="T40" fmla="*/ 143 w 286"/>
                <a:gd name="T41" fmla="*/ 14 h 285"/>
                <a:gd name="T42" fmla="*/ 194 w 286"/>
                <a:gd name="T43" fmla="*/ 24 h 285"/>
                <a:gd name="T44" fmla="*/ 234 w 286"/>
                <a:gd name="T45" fmla="*/ 52 h 285"/>
                <a:gd name="T46" fmla="*/ 262 w 286"/>
                <a:gd name="T47" fmla="*/ 92 h 285"/>
                <a:gd name="T48" fmla="*/ 272 w 286"/>
                <a:gd name="T49" fmla="*/ 143 h 285"/>
                <a:gd name="T50" fmla="*/ 262 w 286"/>
                <a:gd name="T51" fmla="*/ 193 h 285"/>
                <a:gd name="T52" fmla="*/ 234 w 286"/>
                <a:gd name="T53" fmla="*/ 234 h 285"/>
                <a:gd name="T54" fmla="*/ 194 w 286"/>
                <a:gd name="T55" fmla="*/ 261 h 285"/>
                <a:gd name="T56" fmla="*/ 143 w 286"/>
                <a:gd name="T57" fmla="*/ 272 h 285"/>
                <a:gd name="T58" fmla="*/ 132 w 286"/>
                <a:gd name="T59" fmla="*/ 272 h 285"/>
                <a:gd name="T60" fmla="*/ 121 w 286"/>
                <a:gd name="T61" fmla="*/ 269 h 285"/>
                <a:gd name="T62" fmla="*/ 110 w 286"/>
                <a:gd name="T63" fmla="*/ 267 h 285"/>
                <a:gd name="T64" fmla="*/ 99 w 286"/>
                <a:gd name="T65" fmla="*/ 264 h 285"/>
                <a:gd name="T66" fmla="*/ 98 w 286"/>
                <a:gd name="T67" fmla="*/ 279 h 285"/>
                <a:gd name="T68" fmla="*/ 110 w 286"/>
                <a:gd name="T69" fmla="*/ 282 h 285"/>
                <a:gd name="T70" fmla="*/ 122 w 286"/>
                <a:gd name="T71" fmla="*/ 284 h 285"/>
                <a:gd name="T72" fmla="*/ 136 w 286"/>
                <a:gd name="T73" fmla="*/ 285 h 285"/>
                <a:gd name="T74" fmla="*/ 172 w 286"/>
                <a:gd name="T75" fmla="*/ 282 h 285"/>
                <a:gd name="T76" fmla="*/ 223 w 286"/>
                <a:gd name="T77" fmla="*/ 261 h 285"/>
                <a:gd name="T78" fmla="*/ 262 w 286"/>
                <a:gd name="T79" fmla="*/ 222 h 285"/>
                <a:gd name="T80" fmla="*/ 283 w 286"/>
                <a:gd name="T81" fmla="*/ 17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6" h="285">
                  <a:moveTo>
                    <a:pt x="286" y="143"/>
                  </a:moveTo>
                  <a:lnTo>
                    <a:pt x="283" y="114"/>
                  </a:lnTo>
                  <a:lnTo>
                    <a:pt x="275" y="87"/>
                  </a:lnTo>
                  <a:lnTo>
                    <a:pt x="262" y="62"/>
                  </a:lnTo>
                  <a:lnTo>
                    <a:pt x="245" y="41"/>
                  </a:lnTo>
                  <a:lnTo>
                    <a:pt x="223" y="24"/>
                  </a:lnTo>
                  <a:lnTo>
                    <a:pt x="198" y="11"/>
                  </a:lnTo>
                  <a:lnTo>
                    <a:pt x="172" y="2"/>
                  </a:lnTo>
                  <a:lnTo>
                    <a:pt x="143" y="0"/>
                  </a:lnTo>
                  <a:lnTo>
                    <a:pt x="114" y="2"/>
                  </a:lnTo>
                  <a:lnTo>
                    <a:pt x="88" y="11"/>
                  </a:lnTo>
                  <a:lnTo>
                    <a:pt x="62" y="24"/>
                  </a:lnTo>
                  <a:lnTo>
                    <a:pt x="42" y="41"/>
                  </a:lnTo>
                  <a:lnTo>
                    <a:pt x="24" y="62"/>
                  </a:lnTo>
                  <a:lnTo>
                    <a:pt x="12" y="87"/>
                  </a:lnTo>
                  <a:lnTo>
                    <a:pt x="3" y="114"/>
                  </a:lnTo>
                  <a:lnTo>
                    <a:pt x="0" y="143"/>
                  </a:lnTo>
                  <a:lnTo>
                    <a:pt x="1" y="165"/>
                  </a:lnTo>
                  <a:lnTo>
                    <a:pt x="7" y="185"/>
                  </a:lnTo>
                  <a:lnTo>
                    <a:pt x="14" y="205"/>
                  </a:lnTo>
                  <a:lnTo>
                    <a:pt x="26" y="223"/>
                  </a:lnTo>
                  <a:lnTo>
                    <a:pt x="38" y="239"/>
                  </a:lnTo>
                  <a:lnTo>
                    <a:pt x="53" y="254"/>
                  </a:lnTo>
                  <a:lnTo>
                    <a:pt x="71" y="266"/>
                  </a:lnTo>
                  <a:lnTo>
                    <a:pt x="89" y="275"/>
                  </a:lnTo>
                  <a:lnTo>
                    <a:pt x="98" y="264"/>
                  </a:lnTo>
                  <a:lnTo>
                    <a:pt x="81" y="256"/>
                  </a:lnTo>
                  <a:lnTo>
                    <a:pt x="64" y="245"/>
                  </a:lnTo>
                  <a:lnTo>
                    <a:pt x="50" y="231"/>
                  </a:lnTo>
                  <a:lnTo>
                    <a:pt x="37" y="216"/>
                  </a:lnTo>
                  <a:lnTo>
                    <a:pt x="28" y="200"/>
                  </a:lnTo>
                  <a:lnTo>
                    <a:pt x="20" y="182"/>
                  </a:lnTo>
                  <a:lnTo>
                    <a:pt x="15" y="163"/>
                  </a:lnTo>
                  <a:lnTo>
                    <a:pt x="14" y="143"/>
                  </a:lnTo>
                  <a:lnTo>
                    <a:pt x="16" y="116"/>
                  </a:lnTo>
                  <a:lnTo>
                    <a:pt x="24" y="92"/>
                  </a:lnTo>
                  <a:lnTo>
                    <a:pt x="36" y="70"/>
                  </a:lnTo>
                  <a:lnTo>
                    <a:pt x="52" y="52"/>
                  </a:lnTo>
                  <a:lnTo>
                    <a:pt x="71" y="36"/>
                  </a:lnTo>
                  <a:lnTo>
                    <a:pt x="92" y="24"/>
                  </a:lnTo>
                  <a:lnTo>
                    <a:pt x="117" y="16"/>
                  </a:lnTo>
                  <a:lnTo>
                    <a:pt x="143" y="14"/>
                  </a:lnTo>
                  <a:lnTo>
                    <a:pt x="170" y="16"/>
                  </a:lnTo>
                  <a:lnTo>
                    <a:pt x="194" y="24"/>
                  </a:lnTo>
                  <a:lnTo>
                    <a:pt x="216" y="36"/>
                  </a:lnTo>
                  <a:lnTo>
                    <a:pt x="234" y="52"/>
                  </a:lnTo>
                  <a:lnTo>
                    <a:pt x="250" y="70"/>
                  </a:lnTo>
                  <a:lnTo>
                    <a:pt x="262" y="92"/>
                  </a:lnTo>
                  <a:lnTo>
                    <a:pt x="270" y="116"/>
                  </a:lnTo>
                  <a:lnTo>
                    <a:pt x="272" y="143"/>
                  </a:lnTo>
                  <a:lnTo>
                    <a:pt x="270" y="169"/>
                  </a:lnTo>
                  <a:lnTo>
                    <a:pt x="262" y="193"/>
                  </a:lnTo>
                  <a:lnTo>
                    <a:pt x="250" y="215"/>
                  </a:lnTo>
                  <a:lnTo>
                    <a:pt x="234" y="234"/>
                  </a:lnTo>
                  <a:lnTo>
                    <a:pt x="216" y="250"/>
                  </a:lnTo>
                  <a:lnTo>
                    <a:pt x="194" y="261"/>
                  </a:lnTo>
                  <a:lnTo>
                    <a:pt x="170" y="269"/>
                  </a:lnTo>
                  <a:lnTo>
                    <a:pt x="143" y="272"/>
                  </a:lnTo>
                  <a:lnTo>
                    <a:pt x="137" y="272"/>
                  </a:lnTo>
                  <a:lnTo>
                    <a:pt x="132" y="272"/>
                  </a:lnTo>
                  <a:lnTo>
                    <a:pt x="126" y="270"/>
                  </a:lnTo>
                  <a:lnTo>
                    <a:pt x="121" y="269"/>
                  </a:lnTo>
                  <a:lnTo>
                    <a:pt x="115" y="268"/>
                  </a:lnTo>
                  <a:lnTo>
                    <a:pt x="110" y="267"/>
                  </a:lnTo>
                  <a:lnTo>
                    <a:pt x="105" y="266"/>
                  </a:lnTo>
                  <a:lnTo>
                    <a:pt x="99" y="264"/>
                  </a:lnTo>
                  <a:lnTo>
                    <a:pt x="92" y="276"/>
                  </a:lnTo>
                  <a:lnTo>
                    <a:pt x="98" y="279"/>
                  </a:lnTo>
                  <a:lnTo>
                    <a:pt x="104" y="280"/>
                  </a:lnTo>
                  <a:lnTo>
                    <a:pt x="110" y="282"/>
                  </a:lnTo>
                  <a:lnTo>
                    <a:pt x="117" y="283"/>
                  </a:lnTo>
                  <a:lnTo>
                    <a:pt x="122" y="284"/>
                  </a:lnTo>
                  <a:lnTo>
                    <a:pt x="129" y="284"/>
                  </a:lnTo>
                  <a:lnTo>
                    <a:pt x="136" y="285"/>
                  </a:lnTo>
                  <a:lnTo>
                    <a:pt x="143" y="285"/>
                  </a:lnTo>
                  <a:lnTo>
                    <a:pt x="172" y="282"/>
                  </a:lnTo>
                  <a:lnTo>
                    <a:pt x="198" y="274"/>
                  </a:lnTo>
                  <a:lnTo>
                    <a:pt x="223" y="261"/>
                  </a:lnTo>
                  <a:lnTo>
                    <a:pt x="245" y="243"/>
                  </a:lnTo>
                  <a:lnTo>
                    <a:pt x="262" y="222"/>
                  </a:lnTo>
                  <a:lnTo>
                    <a:pt x="275" y="198"/>
                  </a:lnTo>
                  <a:lnTo>
                    <a:pt x="283" y="171"/>
                  </a:lnTo>
                  <a:lnTo>
                    <a:pt x="286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64" y="2666"/>
              <a:ext cx="15" cy="15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22 h 31"/>
                <a:gd name="T4" fmla="*/ 4 w 30"/>
                <a:gd name="T5" fmla="*/ 25 h 31"/>
                <a:gd name="T6" fmla="*/ 9 w 30"/>
                <a:gd name="T7" fmla="*/ 27 h 31"/>
                <a:gd name="T8" fmla="*/ 12 w 30"/>
                <a:gd name="T9" fmla="*/ 29 h 31"/>
                <a:gd name="T10" fmla="*/ 15 w 30"/>
                <a:gd name="T11" fmla="*/ 31 h 31"/>
                <a:gd name="T12" fmla="*/ 30 w 30"/>
                <a:gd name="T13" fmla="*/ 8 h 31"/>
                <a:gd name="T14" fmla="*/ 27 w 30"/>
                <a:gd name="T15" fmla="*/ 6 h 31"/>
                <a:gd name="T16" fmla="*/ 23 w 30"/>
                <a:gd name="T17" fmla="*/ 5 h 31"/>
                <a:gd name="T18" fmla="*/ 19 w 30"/>
                <a:gd name="T19" fmla="*/ 3 h 31"/>
                <a:gd name="T20" fmla="*/ 15 w 3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0" y="22"/>
                  </a:lnTo>
                  <a:lnTo>
                    <a:pt x="4" y="25"/>
                  </a:lnTo>
                  <a:lnTo>
                    <a:pt x="9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872" y="2660"/>
              <a:ext cx="11" cy="10"/>
            </a:xfrm>
            <a:custGeom>
              <a:avLst/>
              <a:gdLst>
                <a:gd name="T0" fmla="*/ 23 w 23"/>
                <a:gd name="T1" fmla="*/ 8 h 19"/>
                <a:gd name="T2" fmla="*/ 20 w 23"/>
                <a:gd name="T3" fmla="*/ 6 h 19"/>
                <a:gd name="T4" fmla="*/ 17 w 23"/>
                <a:gd name="T5" fmla="*/ 3 h 19"/>
                <a:gd name="T6" fmla="*/ 13 w 23"/>
                <a:gd name="T7" fmla="*/ 2 h 19"/>
                <a:gd name="T8" fmla="*/ 10 w 23"/>
                <a:gd name="T9" fmla="*/ 0 h 19"/>
                <a:gd name="T10" fmla="*/ 0 w 23"/>
                <a:gd name="T11" fmla="*/ 11 h 19"/>
                <a:gd name="T12" fmla="*/ 4 w 23"/>
                <a:gd name="T13" fmla="*/ 14 h 19"/>
                <a:gd name="T14" fmla="*/ 8 w 23"/>
                <a:gd name="T15" fmla="*/ 16 h 19"/>
                <a:gd name="T16" fmla="*/ 12 w 23"/>
                <a:gd name="T17" fmla="*/ 17 h 19"/>
                <a:gd name="T18" fmla="*/ 15 w 23"/>
                <a:gd name="T19" fmla="*/ 19 h 19"/>
                <a:gd name="T20" fmla="*/ 23 w 23"/>
                <a:gd name="T2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9">
                  <a:moveTo>
                    <a:pt x="23" y="8"/>
                  </a:moveTo>
                  <a:lnTo>
                    <a:pt x="20" y="6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876" y="2512"/>
              <a:ext cx="107" cy="152"/>
            </a:xfrm>
            <a:custGeom>
              <a:avLst/>
              <a:gdLst>
                <a:gd name="T0" fmla="*/ 209 w 213"/>
                <a:gd name="T1" fmla="*/ 0 h 304"/>
                <a:gd name="T2" fmla="*/ 0 w 213"/>
                <a:gd name="T3" fmla="*/ 296 h 304"/>
                <a:gd name="T4" fmla="*/ 3 w 213"/>
                <a:gd name="T5" fmla="*/ 298 h 304"/>
                <a:gd name="T6" fmla="*/ 7 w 213"/>
                <a:gd name="T7" fmla="*/ 299 h 304"/>
                <a:gd name="T8" fmla="*/ 10 w 213"/>
                <a:gd name="T9" fmla="*/ 302 h 304"/>
                <a:gd name="T10" fmla="*/ 13 w 213"/>
                <a:gd name="T11" fmla="*/ 304 h 304"/>
                <a:gd name="T12" fmla="*/ 213 w 213"/>
                <a:gd name="T13" fmla="*/ 0 h 304"/>
                <a:gd name="T14" fmla="*/ 212 w 213"/>
                <a:gd name="T15" fmla="*/ 0 h 304"/>
                <a:gd name="T16" fmla="*/ 212 w 213"/>
                <a:gd name="T17" fmla="*/ 0 h 304"/>
                <a:gd name="T18" fmla="*/ 211 w 213"/>
                <a:gd name="T19" fmla="*/ 0 h 304"/>
                <a:gd name="T20" fmla="*/ 209 w 213"/>
                <a:gd name="T2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304">
                  <a:moveTo>
                    <a:pt x="209" y="0"/>
                  </a:moveTo>
                  <a:lnTo>
                    <a:pt x="0" y="296"/>
                  </a:lnTo>
                  <a:lnTo>
                    <a:pt x="3" y="298"/>
                  </a:lnTo>
                  <a:lnTo>
                    <a:pt x="7" y="299"/>
                  </a:lnTo>
                  <a:lnTo>
                    <a:pt x="10" y="302"/>
                  </a:lnTo>
                  <a:lnTo>
                    <a:pt x="13" y="304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1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981" y="2509"/>
              <a:ext cx="4" cy="3"/>
            </a:xfrm>
            <a:custGeom>
              <a:avLst/>
              <a:gdLst>
                <a:gd name="T0" fmla="*/ 8 w 8"/>
                <a:gd name="T1" fmla="*/ 1 h 7"/>
                <a:gd name="T2" fmla="*/ 7 w 8"/>
                <a:gd name="T3" fmla="*/ 1 h 7"/>
                <a:gd name="T4" fmla="*/ 7 w 8"/>
                <a:gd name="T5" fmla="*/ 0 h 7"/>
                <a:gd name="T6" fmla="*/ 6 w 8"/>
                <a:gd name="T7" fmla="*/ 0 h 7"/>
                <a:gd name="T8" fmla="*/ 5 w 8"/>
                <a:gd name="T9" fmla="*/ 0 h 7"/>
                <a:gd name="T10" fmla="*/ 0 w 8"/>
                <a:gd name="T11" fmla="*/ 7 h 7"/>
                <a:gd name="T12" fmla="*/ 2 w 8"/>
                <a:gd name="T13" fmla="*/ 7 h 7"/>
                <a:gd name="T14" fmla="*/ 3 w 8"/>
                <a:gd name="T15" fmla="*/ 7 h 7"/>
                <a:gd name="T16" fmla="*/ 3 w 8"/>
                <a:gd name="T17" fmla="*/ 7 h 7"/>
                <a:gd name="T18" fmla="*/ 4 w 8"/>
                <a:gd name="T19" fmla="*/ 7 h 7"/>
                <a:gd name="T20" fmla="*/ 8 w 8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983" y="2503"/>
              <a:ext cx="6" cy="6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11 h 12"/>
                <a:gd name="T4" fmla="*/ 1 w 10"/>
                <a:gd name="T5" fmla="*/ 11 h 12"/>
                <a:gd name="T6" fmla="*/ 2 w 10"/>
                <a:gd name="T7" fmla="*/ 11 h 12"/>
                <a:gd name="T8" fmla="*/ 2 w 10"/>
                <a:gd name="T9" fmla="*/ 12 h 12"/>
                <a:gd name="T10" fmla="*/ 3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  <a:gd name="T16" fmla="*/ 10 w 10"/>
                <a:gd name="T17" fmla="*/ 0 h 12"/>
                <a:gd name="T18" fmla="*/ 9 w 10"/>
                <a:gd name="T19" fmla="*/ 0 h 12"/>
                <a:gd name="T20" fmla="*/ 9 w 1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lnTo>
                    <a:pt x="0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43" y="2217"/>
              <a:ext cx="126" cy="160"/>
            </a:xfrm>
            <a:custGeom>
              <a:avLst/>
              <a:gdLst>
                <a:gd name="T0" fmla="*/ 137 w 251"/>
                <a:gd name="T1" fmla="*/ 0 h 319"/>
                <a:gd name="T2" fmla="*/ 136 w 251"/>
                <a:gd name="T3" fmla="*/ 0 h 319"/>
                <a:gd name="T4" fmla="*/ 131 w 251"/>
                <a:gd name="T5" fmla="*/ 2 h 319"/>
                <a:gd name="T6" fmla="*/ 126 w 251"/>
                <a:gd name="T7" fmla="*/ 3 h 319"/>
                <a:gd name="T8" fmla="*/ 117 w 251"/>
                <a:gd name="T9" fmla="*/ 5 h 319"/>
                <a:gd name="T10" fmla="*/ 107 w 251"/>
                <a:gd name="T11" fmla="*/ 10 h 319"/>
                <a:gd name="T12" fmla="*/ 96 w 251"/>
                <a:gd name="T13" fmla="*/ 14 h 319"/>
                <a:gd name="T14" fmla="*/ 83 w 251"/>
                <a:gd name="T15" fmla="*/ 20 h 319"/>
                <a:gd name="T16" fmla="*/ 69 w 251"/>
                <a:gd name="T17" fmla="*/ 28 h 319"/>
                <a:gd name="T18" fmla="*/ 55 w 251"/>
                <a:gd name="T19" fmla="*/ 37 h 319"/>
                <a:gd name="T20" fmla="*/ 43 w 251"/>
                <a:gd name="T21" fmla="*/ 48 h 319"/>
                <a:gd name="T22" fmla="*/ 31 w 251"/>
                <a:gd name="T23" fmla="*/ 58 h 319"/>
                <a:gd name="T24" fmla="*/ 21 w 251"/>
                <a:gd name="T25" fmla="*/ 67 h 319"/>
                <a:gd name="T26" fmla="*/ 11 w 251"/>
                <a:gd name="T27" fmla="*/ 76 h 319"/>
                <a:gd name="T28" fmla="*/ 6 w 251"/>
                <a:gd name="T29" fmla="*/ 83 h 319"/>
                <a:gd name="T30" fmla="*/ 1 w 251"/>
                <a:gd name="T31" fmla="*/ 88 h 319"/>
                <a:gd name="T32" fmla="*/ 0 w 251"/>
                <a:gd name="T33" fmla="*/ 89 h 319"/>
                <a:gd name="T34" fmla="*/ 198 w 251"/>
                <a:gd name="T35" fmla="*/ 319 h 319"/>
                <a:gd name="T36" fmla="*/ 200 w 251"/>
                <a:gd name="T37" fmla="*/ 317 h 319"/>
                <a:gd name="T38" fmla="*/ 206 w 251"/>
                <a:gd name="T39" fmla="*/ 311 h 319"/>
                <a:gd name="T40" fmla="*/ 213 w 251"/>
                <a:gd name="T41" fmla="*/ 303 h 319"/>
                <a:gd name="T42" fmla="*/ 221 w 251"/>
                <a:gd name="T43" fmla="*/ 298 h 319"/>
                <a:gd name="T44" fmla="*/ 230 w 251"/>
                <a:gd name="T45" fmla="*/ 292 h 319"/>
                <a:gd name="T46" fmla="*/ 240 w 251"/>
                <a:gd name="T47" fmla="*/ 288 h 319"/>
                <a:gd name="T48" fmla="*/ 248 w 251"/>
                <a:gd name="T49" fmla="*/ 286 h 319"/>
                <a:gd name="T50" fmla="*/ 251 w 251"/>
                <a:gd name="T51" fmla="*/ 285 h 319"/>
                <a:gd name="T52" fmla="*/ 137 w 251"/>
                <a:gd name="T5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" h="319">
                  <a:moveTo>
                    <a:pt x="137" y="0"/>
                  </a:moveTo>
                  <a:lnTo>
                    <a:pt x="136" y="0"/>
                  </a:lnTo>
                  <a:lnTo>
                    <a:pt x="131" y="2"/>
                  </a:lnTo>
                  <a:lnTo>
                    <a:pt x="126" y="3"/>
                  </a:lnTo>
                  <a:lnTo>
                    <a:pt x="117" y="5"/>
                  </a:lnTo>
                  <a:lnTo>
                    <a:pt x="107" y="10"/>
                  </a:lnTo>
                  <a:lnTo>
                    <a:pt x="96" y="14"/>
                  </a:lnTo>
                  <a:lnTo>
                    <a:pt x="83" y="20"/>
                  </a:lnTo>
                  <a:lnTo>
                    <a:pt x="69" y="28"/>
                  </a:lnTo>
                  <a:lnTo>
                    <a:pt x="55" y="37"/>
                  </a:lnTo>
                  <a:lnTo>
                    <a:pt x="43" y="48"/>
                  </a:lnTo>
                  <a:lnTo>
                    <a:pt x="31" y="58"/>
                  </a:lnTo>
                  <a:lnTo>
                    <a:pt x="21" y="67"/>
                  </a:lnTo>
                  <a:lnTo>
                    <a:pt x="11" y="76"/>
                  </a:lnTo>
                  <a:lnTo>
                    <a:pt x="6" y="83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98" y="319"/>
                  </a:lnTo>
                  <a:lnTo>
                    <a:pt x="200" y="317"/>
                  </a:lnTo>
                  <a:lnTo>
                    <a:pt x="206" y="311"/>
                  </a:lnTo>
                  <a:lnTo>
                    <a:pt x="213" y="303"/>
                  </a:lnTo>
                  <a:lnTo>
                    <a:pt x="221" y="298"/>
                  </a:lnTo>
                  <a:lnTo>
                    <a:pt x="230" y="292"/>
                  </a:lnTo>
                  <a:lnTo>
                    <a:pt x="240" y="288"/>
                  </a:lnTo>
                  <a:lnTo>
                    <a:pt x="248" y="286"/>
                  </a:lnTo>
                  <a:lnTo>
                    <a:pt x="251" y="28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042" y="2511"/>
              <a:ext cx="128" cy="159"/>
            </a:xfrm>
            <a:custGeom>
              <a:avLst/>
              <a:gdLst>
                <a:gd name="T0" fmla="*/ 121 w 256"/>
                <a:gd name="T1" fmla="*/ 318 h 318"/>
                <a:gd name="T2" fmla="*/ 123 w 256"/>
                <a:gd name="T3" fmla="*/ 318 h 318"/>
                <a:gd name="T4" fmla="*/ 127 w 256"/>
                <a:gd name="T5" fmla="*/ 316 h 318"/>
                <a:gd name="T6" fmla="*/ 133 w 256"/>
                <a:gd name="T7" fmla="*/ 314 h 318"/>
                <a:gd name="T8" fmla="*/ 142 w 256"/>
                <a:gd name="T9" fmla="*/ 312 h 318"/>
                <a:gd name="T10" fmla="*/ 151 w 256"/>
                <a:gd name="T11" fmla="*/ 307 h 318"/>
                <a:gd name="T12" fmla="*/ 163 w 256"/>
                <a:gd name="T13" fmla="*/ 303 h 318"/>
                <a:gd name="T14" fmla="*/ 176 w 256"/>
                <a:gd name="T15" fmla="*/ 296 h 318"/>
                <a:gd name="T16" fmla="*/ 189 w 256"/>
                <a:gd name="T17" fmla="*/ 288 h 318"/>
                <a:gd name="T18" fmla="*/ 203 w 256"/>
                <a:gd name="T19" fmla="*/ 278 h 318"/>
                <a:gd name="T20" fmla="*/ 216 w 256"/>
                <a:gd name="T21" fmla="*/ 268 h 318"/>
                <a:gd name="T22" fmla="*/ 227 w 256"/>
                <a:gd name="T23" fmla="*/ 258 h 318"/>
                <a:gd name="T24" fmla="*/ 237 w 256"/>
                <a:gd name="T25" fmla="*/ 247 h 318"/>
                <a:gd name="T26" fmla="*/ 245 w 256"/>
                <a:gd name="T27" fmla="*/ 239 h 318"/>
                <a:gd name="T28" fmla="*/ 252 w 256"/>
                <a:gd name="T29" fmla="*/ 231 h 318"/>
                <a:gd name="T30" fmla="*/ 255 w 256"/>
                <a:gd name="T31" fmla="*/ 227 h 318"/>
                <a:gd name="T32" fmla="*/ 256 w 256"/>
                <a:gd name="T33" fmla="*/ 226 h 318"/>
                <a:gd name="T34" fmla="*/ 52 w 256"/>
                <a:gd name="T35" fmla="*/ 0 h 318"/>
                <a:gd name="T36" fmla="*/ 50 w 256"/>
                <a:gd name="T37" fmla="*/ 2 h 318"/>
                <a:gd name="T38" fmla="*/ 45 w 256"/>
                <a:gd name="T39" fmla="*/ 8 h 318"/>
                <a:gd name="T40" fmla="*/ 38 w 256"/>
                <a:gd name="T41" fmla="*/ 16 h 318"/>
                <a:gd name="T42" fmla="*/ 30 w 256"/>
                <a:gd name="T43" fmla="*/ 23 h 318"/>
                <a:gd name="T44" fmla="*/ 22 w 256"/>
                <a:gd name="T45" fmla="*/ 29 h 318"/>
                <a:gd name="T46" fmla="*/ 12 w 256"/>
                <a:gd name="T47" fmla="*/ 33 h 318"/>
                <a:gd name="T48" fmla="*/ 4 w 256"/>
                <a:gd name="T49" fmla="*/ 36 h 318"/>
                <a:gd name="T50" fmla="*/ 0 w 256"/>
                <a:gd name="T51" fmla="*/ 37 h 318"/>
                <a:gd name="T52" fmla="*/ 121 w 256"/>
                <a:gd name="T53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318">
                  <a:moveTo>
                    <a:pt x="121" y="318"/>
                  </a:moveTo>
                  <a:lnTo>
                    <a:pt x="123" y="318"/>
                  </a:lnTo>
                  <a:lnTo>
                    <a:pt x="127" y="316"/>
                  </a:lnTo>
                  <a:lnTo>
                    <a:pt x="133" y="314"/>
                  </a:lnTo>
                  <a:lnTo>
                    <a:pt x="142" y="312"/>
                  </a:lnTo>
                  <a:lnTo>
                    <a:pt x="151" y="307"/>
                  </a:lnTo>
                  <a:lnTo>
                    <a:pt x="163" y="303"/>
                  </a:lnTo>
                  <a:lnTo>
                    <a:pt x="176" y="296"/>
                  </a:lnTo>
                  <a:lnTo>
                    <a:pt x="189" y="288"/>
                  </a:lnTo>
                  <a:lnTo>
                    <a:pt x="203" y="278"/>
                  </a:lnTo>
                  <a:lnTo>
                    <a:pt x="216" y="268"/>
                  </a:lnTo>
                  <a:lnTo>
                    <a:pt x="227" y="258"/>
                  </a:lnTo>
                  <a:lnTo>
                    <a:pt x="237" y="247"/>
                  </a:lnTo>
                  <a:lnTo>
                    <a:pt x="245" y="239"/>
                  </a:lnTo>
                  <a:lnTo>
                    <a:pt x="252" y="231"/>
                  </a:lnTo>
                  <a:lnTo>
                    <a:pt x="255" y="227"/>
                  </a:lnTo>
                  <a:lnTo>
                    <a:pt x="256" y="226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45" y="8"/>
                  </a:lnTo>
                  <a:lnTo>
                    <a:pt x="38" y="16"/>
                  </a:lnTo>
                  <a:lnTo>
                    <a:pt x="30" y="23"/>
                  </a:lnTo>
                  <a:lnTo>
                    <a:pt x="22" y="29"/>
                  </a:lnTo>
                  <a:lnTo>
                    <a:pt x="12" y="33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121" y="31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43" y="2199"/>
              <a:ext cx="40" cy="152"/>
            </a:xfrm>
            <a:custGeom>
              <a:avLst/>
              <a:gdLst>
                <a:gd name="T0" fmla="*/ 0 w 81"/>
                <a:gd name="T1" fmla="*/ 8 h 304"/>
                <a:gd name="T2" fmla="*/ 81 w 81"/>
                <a:gd name="T3" fmla="*/ 304 h 304"/>
                <a:gd name="T4" fmla="*/ 23 w 81"/>
                <a:gd name="T5" fmla="*/ 0 h 304"/>
                <a:gd name="T6" fmla="*/ 0 w 81"/>
                <a:gd name="T7" fmla="*/ 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304">
                  <a:moveTo>
                    <a:pt x="0" y="8"/>
                  </a:moveTo>
                  <a:lnTo>
                    <a:pt x="81" y="304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030" y="2534"/>
              <a:ext cx="45" cy="151"/>
            </a:xfrm>
            <a:custGeom>
              <a:avLst/>
              <a:gdLst>
                <a:gd name="T0" fmla="*/ 90 w 90"/>
                <a:gd name="T1" fmla="*/ 292 h 302"/>
                <a:gd name="T2" fmla="*/ 0 w 90"/>
                <a:gd name="T3" fmla="*/ 0 h 302"/>
                <a:gd name="T4" fmla="*/ 67 w 90"/>
                <a:gd name="T5" fmla="*/ 302 h 302"/>
                <a:gd name="T6" fmla="*/ 90 w 90"/>
                <a:gd name="T7" fmla="*/ 29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2">
                  <a:moveTo>
                    <a:pt x="90" y="292"/>
                  </a:moveTo>
                  <a:lnTo>
                    <a:pt x="0" y="0"/>
                  </a:lnTo>
                  <a:lnTo>
                    <a:pt x="67" y="302"/>
                  </a:lnTo>
                  <a:lnTo>
                    <a:pt x="90" y="292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069" y="2243"/>
              <a:ext cx="113" cy="129"/>
            </a:xfrm>
            <a:custGeom>
              <a:avLst/>
              <a:gdLst>
                <a:gd name="T0" fmla="*/ 178 w 227"/>
                <a:gd name="T1" fmla="*/ 0 h 258"/>
                <a:gd name="T2" fmla="*/ 0 w 227"/>
                <a:gd name="T3" fmla="*/ 249 h 258"/>
                <a:gd name="T4" fmla="*/ 6 w 227"/>
                <a:gd name="T5" fmla="*/ 258 h 258"/>
                <a:gd name="T6" fmla="*/ 227 w 227"/>
                <a:gd name="T7" fmla="*/ 46 h 258"/>
                <a:gd name="T8" fmla="*/ 178 w 227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8">
                  <a:moveTo>
                    <a:pt x="178" y="0"/>
                  </a:moveTo>
                  <a:lnTo>
                    <a:pt x="0" y="249"/>
                  </a:lnTo>
                  <a:lnTo>
                    <a:pt x="6" y="258"/>
                  </a:lnTo>
                  <a:lnTo>
                    <a:pt x="227" y="4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815" y="2496"/>
              <a:ext cx="119" cy="124"/>
            </a:xfrm>
            <a:custGeom>
              <a:avLst/>
              <a:gdLst>
                <a:gd name="T0" fmla="*/ 45 w 238"/>
                <a:gd name="T1" fmla="*/ 247 h 247"/>
                <a:gd name="T2" fmla="*/ 238 w 238"/>
                <a:gd name="T3" fmla="*/ 9 h 247"/>
                <a:gd name="T4" fmla="*/ 232 w 238"/>
                <a:gd name="T5" fmla="*/ 0 h 247"/>
                <a:gd name="T6" fmla="*/ 0 w 238"/>
                <a:gd name="T7" fmla="*/ 200 h 247"/>
                <a:gd name="T8" fmla="*/ 45 w 238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47">
                  <a:moveTo>
                    <a:pt x="45" y="247"/>
                  </a:moveTo>
                  <a:lnTo>
                    <a:pt x="238" y="9"/>
                  </a:lnTo>
                  <a:lnTo>
                    <a:pt x="232" y="0"/>
                  </a:lnTo>
                  <a:lnTo>
                    <a:pt x="0" y="200"/>
                  </a:lnTo>
                  <a:lnTo>
                    <a:pt x="45" y="247"/>
                  </a:lnTo>
                  <a:close/>
                </a:path>
              </a:pathLst>
            </a:custGeom>
            <a:solidFill>
              <a:srgbClr val="68A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871" y="2242"/>
              <a:ext cx="78" cy="115"/>
            </a:xfrm>
            <a:custGeom>
              <a:avLst/>
              <a:gdLst>
                <a:gd name="T0" fmla="*/ 0 w 157"/>
                <a:gd name="T1" fmla="*/ 39 h 229"/>
                <a:gd name="T2" fmla="*/ 46 w 157"/>
                <a:gd name="T3" fmla="*/ 0 h 229"/>
                <a:gd name="T4" fmla="*/ 157 w 157"/>
                <a:gd name="T5" fmla="*/ 229 h 229"/>
                <a:gd name="T6" fmla="*/ 0 w 157"/>
                <a:gd name="T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29">
                  <a:moveTo>
                    <a:pt x="0" y="39"/>
                  </a:moveTo>
                  <a:lnTo>
                    <a:pt x="46" y="0"/>
                  </a:lnTo>
                  <a:lnTo>
                    <a:pt x="157" y="22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1061" y="2534"/>
              <a:ext cx="83" cy="115"/>
            </a:xfrm>
            <a:custGeom>
              <a:avLst/>
              <a:gdLst>
                <a:gd name="T0" fmla="*/ 0 w 165"/>
                <a:gd name="T1" fmla="*/ 0 h 229"/>
                <a:gd name="T2" fmla="*/ 110 w 165"/>
                <a:gd name="T3" fmla="*/ 229 h 229"/>
                <a:gd name="T4" fmla="*/ 165 w 165"/>
                <a:gd name="T5" fmla="*/ 191 h 229"/>
                <a:gd name="T6" fmla="*/ 0 w 165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229">
                  <a:moveTo>
                    <a:pt x="0" y="0"/>
                  </a:moveTo>
                  <a:lnTo>
                    <a:pt x="110" y="229"/>
                  </a:lnTo>
                  <a:lnTo>
                    <a:pt x="165" y="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9" y="5155328"/>
            <a:ext cx="1163385" cy="116338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894416" y="4028804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A free CD of this message will be available following the service</a:t>
            </a:r>
            <a:endParaRPr lang="en-US" sz="2000" dirty="0">
              <a:latin typeface="vtks distress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97731" y="5224808"/>
            <a:ext cx="326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tks distress" panose="02000000000000000000" pitchFamily="2" charset="0"/>
              </a:rPr>
              <a:t>It will also be available for podcast later this week at calvaryokc.com</a:t>
            </a:r>
            <a:endParaRPr lang="en-US" sz="2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3871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69507" y="880758"/>
            <a:ext cx="6705144" cy="4082840"/>
            <a:chOff x="1269507" y="880758"/>
            <a:chExt cx="6705144" cy="4082840"/>
          </a:xfr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grpSpPr>
        <p:grpSp>
          <p:nvGrpSpPr>
            <p:cNvPr id="16" name="Group 15"/>
            <p:cNvGrpSpPr/>
            <p:nvPr/>
          </p:nvGrpSpPr>
          <p:grpSpPr>
            <a:xfrm>
              <a:off x="1287543" y="880758"/>
              <a:ext cx="6687108" cy="4082840"/>
              <a:chOff x="1287543" y="880758"/>
              <a:chExt cx="6687108" cy="4082840"/>
            </a:xfrm>
          </p:grpSpPr>
          <p:sp>
            <p:nvSpPr>
              <p:cNvPr id="52" name="Isosceles Triangle 50"/>
              <p:cNvSpPr/>
              <p:nvPr/>
            </p:nvSpPr>
            <p:spPr>
              <a:xfrm flipH="1" flipV="1">
                <a:off x="1287543" y="2093095"/>
                <a:ext cx="3246982" cy="2846748"/>
              </a:xfrm>
              <a:custGeom>
                <a:avLst/>
                <a:gdLst>
                  <a:gd name="connsiteX0" fmla="*/ 0 w 2098623"/>
                  <a:gd name="connsiteY0" fmla="*/ 1141164 h 1141164"/>
                  <a:gd name="connsiteX1" fmla="*/ 1049312 w 2098623"/>
                  <a:gd name="connsiteY1" fmla="*/ 0 h 1141164"/>
                  <a:gd name="connsiteX2" fmla="*/ 2098623 w 2098623"/>
                  <a:gd name="connsiteY2" fmla="*/ 1141164 h 1141164"/>
                  <a:gd name="connsiteX3" fmla="*/ 0 w 2098623"/>
                  <a:gd name="connsiteY3" fmla="*/ 1141164 h 1141164"/>
                  <a:gd name="connsiteX0" fmla="*/ 0 w 2098623"/>
                  <a:gd name="connsiteY0" fmla="*/ 2881187 h 2881187"/>
                  <a:gd name="connsiteX1" fmla="*/ 1093700 w 2098623"/>
                  <a:gd name="connsiteY1" fmla="*/ 0 h 2881187"/>
                  <a:gd name="connsiteX2" fmla="*/ 2098623 w 2098623"/>
                  <a:gd name="connsiteY2" fmla="*/ 2881187 h 2881187"/>
                  <a:gd name="connsiteX3" fmla="*/ 0 w 2098623"/>
                  <a:gd name="connsiteY3" fmla="*/ 2881187 h 2881187"/>
                  <a:gd name="connsiteX0" fmla="*/ 1137716 w 3236339"/>
                  <a:gd name="connsiteY0" fmla="*/ 2928812 h 2928812"/>
                  <a:gd name="connsiteX1" fmla="*/ 0 w 3236339"/>
                  <a:gd name="connsiteY1" fmla="*/ 0 h 2928812"/>
                  <a:gd name="connsiteX2" fmla="*/ 3236339 w 3236339"/>
                  <a:gd name="connsiteY2" fmla="*/ 2928812 h 2928812"/>
                  <a:gd name="connsiteX3" fmla="*/ 1137716 w 3236339"/>
                  <a:gd name="connsiteY3" fmla="*/ 2928812 h 2928812"/>
                  <a:gd name="connsiteX0" fmla="*/ 1093995 w 3192618"/>
                  <a:gd name="connsiteY0" fmla="*/ 2861904 h 2861904"/>
                  <a:gd name="connsiteX1" fmla="*/ 0 w 3192618"/>
                  <a:gd name="connsiteY1" fmla="*/ 0 h 2861904"/>
                  <a:gd name="connsiteX2" fmla="*/ 3192618 w 3192618"/>
                  <a:gd name="connsiteY2" fmla="*/ 2861904 h 2861904"/>
                  <a:gd name="connsiteX3" fmla="*/ 1093995 w 3192618"/>
                  <a:gd name="connsiteY3" fmla="*/ 2861904 h 2861904"/>
                  <a:gd name="connsiteX0" fmla="*/ 1126787 w 3225410"/>
                  <a:gd name="connsiteY0" fmla="*/ 2884207 h 2884207"/>
                  <a:gd name="connsiteX1" fmla="*/ 0 w 3225410"/>
                  <a:gd name="connsiteY1" fmla="*/ 0 h 2884207"/>
                  <a:gd name="connsiteX2" fmla="*/ 3225410 w 3225410"/>
                  <a:gd name="connsiteY2" fmla="*/ 2884207 h 2884207"/>
                  <a:gd name="connsiteX3" fmla="*/ 1126787 w 3225410"/>
                  <a:gd name="connsiteY3" fmla="*/ 2884207 h 2884207"/>
                  <a:gd name="connsiteX0" fmla="*/ 1093995 w 3192618"/>
                  <a:gd name="connsiteY0" fmla="*/ 2861904 h 2861904"/>
                  <a:gd name="connsiteX1" fmla="*/ 0 w 3192618"/>
                  <a:gd name="connsiteY1" fmla="*/ 0 h 2861904"/>
                  <a:gd name="connsiteX2" fmla="*/ 3192618 w 3192618"/>
                  <a:gd name="connsiteY2" fmla="*/ 2861904 h 2861904"/>
                  <a:gd name="connsiteX3" fmla="*/ 1093995 w 3192618"/>
                  <a:gd name="connsiteY3" fmla="*/ 2861904 h 2861904"/>
                  <a:gd name="connsiteX0" fmla="*/ 1084091 w 3182714"/>
                  <a:gd name="connsiteY0" fmla="*/ 2846748 h 2846748"/>
                  <a:gd name="connsiteX1" fmla="*/ 0 w 3182714"/>
                  <a:gd name="connsiteY1" fmla="*/ 0 h 2846748"/>
                  <a:gd name="connsiteX2" fmla="*/ 3182714 w 3182714"/>
                  <a:gd name="connsiteY2" fmla="*/ 2846748 h 2846748"/>
                  <a:gd name="connsiteX3" fmla="*/ 1084091 w 3182714"/>
                  <a:gd name="connsiteY3" fmla="*/ 2846748 h 2846748"/>
                  <a:gd name="connsiteX0" fmla="*/ 1032580 w 3182714"/>
                  <a:gd name="connsiteY0" fmla="*/ 2846748 h 2846748"/>
                  <a:gd name="connsiteX1" fmla="*/ 0 w 3182714"/>
                  <a:gd name="connsiteY1" fmla="*/ 0 h 2846748"/>
                  <a:gd name="connsiteX2" fmla="*/ 3182714 w 3182714"/>
                  <a:gd name="connsiteY2" fmla="*/ 2846748 h 2846748"/>
                  <a:gd name="connsiteX3" fmla="*/ 1032580 w 3182714"/>
                  <a:gd name="connsiteY3" fmla="*/ 2846748 h 284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2714" h="2846748">
                    <a:moveTo>
                      <a:pt x="1032580" y="2846748"/>
                    </a:moveTo>
                    <a:lnTo>
                      <a:pt x="0" y="0"/>
                    </a:lnTo>
                    <a:lnTo>
                      <a:pt x="3182714" y="2846748"/>
                    </a:lnTo>
                    <a:lnTo>
                      <a:pt x="1032580" y="2846748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 extrusionH="146050"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3525918" y="915874"/>
                <a:ext cx="2215377" cy="1141164"/>
              </a:xfrm>
              <a:prstGeom prst="triangle">
                <a:avLst/>
              </a:prstGeom>
              <a:solidFill>
                <a:srgbClr val="FFFFFF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flipV="1">
                <a:off x="2439116" y="880758"/>
                <a:ext cx="2100461" cy="1141164"/>
              </a:xfrm>
              <a:custGeom>
                <a:avLst/>
                <a:gdLst>
                  <a:gd name="connsiteX0" fmla="*/ 0 w 2135825"/>
                  <a:gd name="connsiteY0" fmla="*/ 1141164 h 1141164"/>
                  <a:gd name="connsiteX1" fmla="*/ 1067913 w 2135825"/>
                  <a:gd name="connsiteY1" fmla="*/ 0 h 1141164"/>
                  <a:gd name="connsiteX2" fmla="*/ 2135825 w 2135825"/>
                  <a:gd name="connsiteY2" fmla="*/ 1141164 h 1141164"/>
                  <a:gd name="connsiteX3" fmla="*/ 0 w 2135825"/>
                  <a:gd name="connsiteY3" fmla="*/ 1141164 h 1141164"/>
                  <a:gd name="connsiteX0" fmla="*/ 0 w 2105513"/>
                  <a:gd name="connsiteY0" fmla="*/ 1141164 h 1141164"/>
                  <a:gd name="connsiteX1" fmla="*/ 1037601 w 2105513"/>
                  <a:gd name="connsiteY1" fmla="*/ 0 h 1141164"/>
                  <a:gd name="connsiteX2" fmla="*/ 2105513 w 2105513"/>
                  <a:gd name="connsiteY2" fmla="*/ 1141164 h 1141164"/>
                  <a:gd name="connsiteX3" fmla="*/ 0 w 2105513"/>
                  <a:gd name="connsiteY3" fmla="*/ 1141164 h 1141164"/>
                  <a:gd name="connsiteX0" fmla="*/ 0 w 2100461"/>
                  <a:gd name="connsiteY0" fmla="*/ 1141164 h 1141164"/>
                  <a:gd name="connsiteX1" fmla="*/ 1037601 w 2100461"/>
                  <a:gd name="connsiteY1" fmla="*/ 0 h 1141164"/>
                  <a:gd name="connsiteX2" fmla="*/ 2100461 w 2100461"/>
                  <a:gd name="connsiteY2" fmla="*/ 1110852 h 1141164"/>
                  <a:gd name="connsiteX3" fmla="*/ 0 w 2100461"/>
                  <a:gd name="connsiteY3" fmla="*/ 1141164 h 114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0461" h="1141164">
                    <a:moveTo>
                      <a:pt x="0" y="1141164"/>
                    </a:moveTo>
                    <a:lnTo>
                      <a:pt x="1037601" y="0"/>
                    </a:lnTo>
                    <a:lnTo>
                      <a:pt x="2100461" y="1110852"/>
                    </a:lnTo>
                    <a:lnTo>
                      <a:pt x="0" y="1141164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5809794" y="928542"/>
                <a:ext cx="2164857" cy="1100748"/>
              </a:xfrm>
              <a:custGeom>
                <a:avLst/>
                <a:gdLst>
                  <a:gd name="connsiteX0" fmla="*/ 0 w 2215377"/>
                  <a:gd name="connsiteY0" fmla="*/ 1141164 h 1141164"/>
                  <a:gd name="connsiteX1" fmla="*/ 1107689 w 2215377"/>
                  <a:gd name="connsiteY1" fmla="*/ 0 h 1141164"/>
                  <a:gd name="connsiteX2" fmla="*/ 2215377 w 2215377"/>
                  <a:gd name="connsiteY2" fmla="*/ 1141164 h 1141164"/>
                  <a:gd name="connsiteX3" fmla="*/ 0 w 2215377"/>
                  <a:gd name="connsiteY3" fmla="*/ 1141164 h 1141164"/>
                  <a:gd name="connsiteX0" fmla="*/ 0 w 2215377"/>
                  <a:gd name="connsiteY0" fmla="*/ 1100748 h 1100748"/>
                  <a:gd name="connsiteX1" fmla="*/ 1107689 w 2215377"/>
                  <a:gd name="connsiteY1" fmla="*/ 0 h 1100748"/>
                  <a:gd name="connsiteX2" fmla="*/ 2215377 w 2215377"/>
                  <a:gd name="connsiteY2" fmla="*/ 1100748 h 1100748"/>
                  <a:gd name="connsiteX3" fmla="*/ 0 w 2215377"/>
                  <a:gd name="connsiteY3" fmla="*/ 1100748 h 1100748"/>
                  <a:gd name="connsiteX0" fmla="*/ 0 w 2200221"/>
                  <a:gd name="connsiteY0" fmla="*/ 1100748 h 1100748"/>
                  <a:gd name="connsiteX1" fmla="*/ 1107689 w 2200221"/>
                  <a:gd name="connsiteY1" fmla="*/ 0 h 1100748"/>
                  <a:gd name="connsiteX2" fmla="*/ 2200221 w 2200221"/>
                  <a:gd name="connsiteY2" fmla="*/ 1100748 h 1100748"/>
                  <a:gd name="connsiteX3" fmla="*/ 0 w 2200221"/>
                  <a:gd name="connsiteY3" fmla="*/ 1100748 h 1100748"/>
                  <a:gd name="connsiteX0" fmla="*/ 0 w 2164857"/>
                  <a:gd name="connsiteY0" fmla="*/ 1100748 h 1100748"/>
                  <a:gd name="connsiteX1" fmla="*/ 1107689 w 2164857"/>
                  <a:gd name="connsiteY1" fmla="*/ 0 h 1100748"/>
                  <a:gd name="connsiteX2" fmla="*/ 2164857 w 2164857"/>
                  <a:gd name="connsiteY2" fmla="*/ 1100748 h 1100748"/>
                  <a:gd name="connsiteX3" fmla="*/ 0 w 2164857"/>
                  <a:gd name="connsiteY3" fmla="*/ 1100748 h 110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4857" h="1100748">
                    <a:moveTo>
                      <a:pt x="0" y="1100748"/>
                    </a:moveTo>
                    <a:lnTo>
                      <a:pt x="1107689" y="0"/>
                    </a:lnTo>
                    <a:lnTo>
                      <a:pt x="2164857" y="1100748"/>
                    </a:lnTo>
                    <a:lnTo>
                      <a:pt x="0" y="1100748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 flipH="1" flipV="1">
                <a:off x="4696237" y="906266"/>
                <a:ext cx="2180014" cy="1171476"/>
              </a:xfrm>
              <a:custGeom>
                <a:avLst/>
                <a:gdLst>
                  <a:gd name="connsiteX0" fmla="*/ 0 w 2215377"/>
                  <a:gd name="connsiteY0" fmla="*/ 1141164 h 1141164"/>
                  <a:gd name="connsiteX1" fmla="*/ 1107689 w 2215377"/>
                  <a:gd name="connsiteY1" fmla="*/ 0 h 1141164"/>
                  <a:gd name="connsiteX2" fmla="*/ 2215377 w 2215377"/>
                  <a:gd name="connsiteY2" fmla="*/ 1141164 h 1141164"/>
                  <a:gd name="connsiteX3" fmla="*/ 0 w 2215377"/>
                  <a:gd name="connsiteY3" fmla="*/ 1141164 h 1141164"/>
                  <a:gd name="connsiteX0" fmla="*/ 0 w 2210325"/>
                  <a:gd name="connsiteY0" fmla="*/ 1141164 h 1186632"/>
                  <a:gd name="connsiteX1" fmla="*/ 1107689 w 2210325"/>
                  <a:gd name="connsiteY1" fmla="*/ 0 h 1186632"/>
                  <a:gd name="connsiteX2" fmla="*/ 2210325 w 2210325"/>
                  <a:gd name="connsiteY2" fmla="*/ 1186632 h 1186632"/>
                  <a:gd name="connsiteX3" fmla="*/ 0 w 2210325"/>
                  <a:gd name="connsiteY3" fmla="*/ 1141164 h 1186632"/>
                  <a:gd name="connsiteX0" fmla="*/ 0 w 2180014"/>
                  <a:gd name="connsiteY0" fmla="*/ 1141164 h 1171476"/>
                  <a:gd name="connsiteX1" fmla="*/ 1107689 w 2180014"/>
                  <a:gd name="connsiteY1" fmla="*/ 0 h 1171476"/>
                  <a:gd name="connsiteX2" fmla="*/ 2180014 w 2180014"/>
                  <a:gd name="connsiteY2" fmla="*/ 1171476 h 1171476"/>
                  <a:gd name="connsiteX3" fmla="*/ 0 w 2180014"/>
                  <a:gd name="connsiteY3" fmla="*/ 1141164 h 117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0014" h="1171476">
                    <a:moveTo>
                      <a:pt x="0" y="1141164"/>
                    </a:moveTo>
                    <a:lnTo>
                      <a:pt x="1107689" y="0"/>
                    </a:lnTo>
                    <a:lnTo>
                      <a:pt x="2180014" y="1171476"/>
                    </a:lnTo>
                    <a:lnTo>
                      <a:pt x="0" y="1141164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 flipH="1" flipV="1">
                <a:off x="3543654" y="2093094"/>
                <a:ext cx="2247089" cy="2870504"/>
              </a:xfrm>
              <a:custGeom>
                <a:avLst/>
                <a:gdLst>
                  <a:gd name="connsiteX0" fmla="*/ 0 w 2098623"/>
                  <a:gd name="connsiteY0" fmla="*/ 1141164 h 1141164"/>
                  <a:gd name="connsiteX1" fmla="*/ 1049312 w 2098623"/>
                  <a:gd name="connsiteY1" fmla="*/ 0 h 1141164"/>
                  <a:gd name="connsiteX2" fmla="*/ 2098623 w 2098623"/>
                  <a:gd name="connsiteY2" fmla="*/ 1141164 h 1141164"/>
                  <a:gd name="connsiteX3" fmla="*/ 0 w 2098623"/>
                  <a:gd name="connsiteY3" fmla="*/ 1141164 h 1141164"/>
                  <a:gd name="connsiteX0" fmla="*/ 0 w 2098623"/>
                  <a:gd name="connsiteY0" fmla="*/ 2881187 h 2881187"/>
                  <a:gd name="connsiteX1" fmla="*/ 1093700 w 2098623"/>
                  <a:gd name="connsiteY1" fmla="*/ 0 h 2881187"/>
                  <a:gd name="connsiteX2" fmla="*/ 2098623 w 2098623"/>
                  <a:gd name="connsiteY2" fmla="*/ 2881187 h 2881187"/>
                  <a:gd name="connsiteX3" fmla="*/ 0 w 2098623"/>
                  <a:gd name="connsiteY3" fmla="*/ 2881187 h 2881187"/>
                  <a:gd name="connsiteX0" fmla="*/ 0 w 2182651"/>
                  <a:gd name="connsiteY0" fmla="*/ 2890712 h 2890712"/>
                  <a:gd name="connsiteX1" fmla="*/ 1177728 w 2182651"/>
                  <a:gd name="connsiteY1" fmla="*/ 0 h 2890712"/>
                  <a:gd name="connsiteX2" fmla="*/ 2182651 w 2182651"/>
                  <a:gd name="connsiteY2" fmla="*/ 2881187 h 2890712"/>
                  <a:gd name="connsiteX3" fmla="*/ 0 w 2182651"/>
                  <a:gd name="connsiteY3" fmla="*/ 2890712 h 2890712"/>
                  <a:gd name="connsiteX0" fmla="*/ 0 w 2238670"/>
                  <a:gd name="connsiteY0" fmla="*/ 2890712 h 2890712"/>
                  <a:gd name="connsiteX1" fmla="*/ 1177728 w 2238670"/>
                  <a:gd name="connsiteY1" fmla="*/ 0 h 2890712"/>
                  <a:gd name="connsiteX2" fmla="*/ 2238670 w 2238670"/>
                  <a:gd name="connsiteY2" fmla="*/ 2881187 h 2890712"/>
                  <a:gd name="connsiteX3" fmla="*/ 0 w 2238670"/>
                  <a:gd name="connsiteY3" fmla="*/ 2890712 h 2890712"/>
                  <a:gd name="connsiteX0" fmla="*/ 0 w 2238670"/>
                  <a:gd name="connsiteY0" fmla="*/ 2870504 h 2870504"/>
                  <a:gd name="connsiteX1" fmla="*/ 1177728 w 2238670"/>
                  <a:gd name="connsiteY1" fmla="*/ 0 h 2870504"/>
                  <a:gd name="connsiteX2" fmla="*/ 2238670 w 2238670"/>
                  <a:gd name="connsiteY2" fmla="*/ 2860979 h 2870504"/>
                  <a:gd name="connsiteX3" fmla="*/ 0 w 2238670"/>
                  <a:gd name="connsiteY3" fmla="*/ 2870504 h 2870504"/>
                  <a:gd name="connsiteX0" fmla="*/ 0 w 2192310"/>
                  <a:gd name="connsiteY0" fmla="*/ 2870504 h 2870504"/>
                  <a:gd name="connsiteX1" fmla="*/ 1177728 w 2192310"/>
                  <a:gd name="connsiteY1" fmla="*/ 0 h 2870504"/>
                  <a:gd name="connsiteX2" fmla="*/ 2192310 w 2192310"/>
                  <a:gd name="connsiteY2" fmla="*/ 2860979 h 2870504"/>
                  <a:gd name="connsiteX3" fmla="*/ 0 w 2192310"/>
                  <a:gd name="connsiteY3" fmla="*/ 2870504 h 2870504"/>
                  <a:gd name="connsiteX0" fmla="*/ 0 w 2202612"/>
                  <a:gd name="connsiteY0" fmla="*/ 2870504 h 2870504"/>
                  <a:gd name="connsiteX1" fmla="*/ 1177728 w 2202612"/>
                  <a:gd name="connsiteY1" fmla="*/ 0 h 2870504"/>
                  <a:gd name="connsiteX2" fmla="*/ 2202612 w 2202612"/>
                  <a:gd name="connsiteY2" fmla="*/ 2860979 h 2870504"/>
                  <a:gd name="connsiteX3" fmla="*/ 0 w 2202612"/>
                  <a:gd name="connsiteY3" fmla="*/ 2870504 h 287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2612" h="2870504">
                    <a:moveTo>
                      <a:pt x="0" y="2870504"/>
                    </a:moveTo>
                    <a:lnTo>
                      <a:pt x="1177728" y="0"/>
                    </a:lnTo>
                    <a:lnTo>
                      <a:pt x="2202612" y="2860979"/>
                    </a:lnTo>
                    <a:lnTo>
                      <a:pt x="0" y="2870504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Isosceles Triangle 50"/>
              <p:cNvSpPr/>
              <p:nvPr/>
            </p:nvSpPr>
            <p:spPr>
              <a:xfrm flipV="1">
                <a:off x="4659392" y="2093095"/>
                <a:ext cx="3301691" cy="2839602"/>
              </a:xfrm>
              <a:custGeom>
                <a:avLst/>
                <a:gdLst>
                  <a:gd name="connsiteX0" fmla="*/ 0 w 2098623"/>
                  <a:gd name="connsiteY0" fmla="*/ 1141164 h 1141164"/>
                  <a:gd name="connsiteX1" fmla="*/ 1049312 w 2098623"/>
                  <a:gd name="connsiteY1" fmla="*/ 0 h 1141164"/>
                  <a:gd name="connsiteX2" fmla="*/ 2098623 w 2098623"/>
                  <a:gd name="connsiteY2" fmla="*/ 1141164 h 1141164"/>
                  <a:gd name="connsiteX3" fmla="*/ 0 w 2098623"/>
                  <a:gd name="connsiteY3" fmla="*/ 1141164 h 1141164"/>
                  <a:gd name="connsiteX0" fmla="*/ 0 w 2098623"/>
                  <a:gd name="connsiteY0" fmla="*/ 2881187 h 2881187"/>
                  <a:gd name="connsiteX1" fmla="*/ 1093700 w 2098623"/>
                  <a:gd name="connsiteY1" fmla="*/ 0 h 2881187"/>
                  <a:gd name="connsiteX2" fmla="*/ 2098623 w 2098623"/>
                  <a:gd name="connsiteY2" fmla="*/ 2881187 h 2881187"/>
                  <a:gd name="connsiteX3" fmla="*/ 0 w 2098623"/>
                  <a:gd name="connsiteY3" fmla="*/ 2881187 h 2881187"/>
                  <a:gd name="connsiteX0" fmla="*/ 1137716 w 3236339"/>
                  <a:gd name="connsiteY0" fmla="*/ 2928812 h 2928812"/>
                  <a:gd name="connsiteX1" fmla="*/ 0 w 3236339"/>
                  <a:gd name="connsiteY1" fmla="*/ 0 h 2928812"/>
                  <a:gd name="connsiteX2" fmla="*/ 3236339 w 3236339"/>
                  <a:gd name="connsiteY2" fmla="*/ 2928812 h 2928812"/>
                  <a:gd name="connsiteX3" fmla="*/ 1137716 w 3236339"/>
                  <a:gd name="connsiteY3" fmla="*/ 2928812 h 2928812"/>
                  <a:gd name="connsiteX0" fmla="*/ 1203300 w 3301923"/>
                  <a:gd name="connsiteY0" fmla="*/ 2906510 h 2906510"/>
                  <a:gd name="connsiteX1" fmla="*/ 0 w 3301923"/>
                  <a:gd name="connsiteY1" fmla="*/ 0 h 2906510"/>
                  <a:gd name="connsiteX2" fmla="*/ 3301923 w 3301923"/>
                  <a:gd name="connsiteY2" fmla="*/ 2906510 h 2906510"/>
                  <a:gd name="connsiteX3" fmla="*/ 1203300 w 3301923"/>
                  <a:gd name="connsiteY3" fmla="*/ 2906510 h 2906510"/>
                  <a:gd name="connsiteX0" fmla="*/ 1137717 w 3236340"/>
                  <a:gd name="connsiteY0" fmla="*/ 2839602 h 2839602"/>
                  <a:gd name="connsiteX1" fmla="*/ 0 w 3236340"/>
                  <a:gd name="connsiteY1" fmla="*/ 0 h 2839602"/>
                  <a:gd name="connsiteX2" fmla="*/ 3236340 w 3236340"/>
                  <a:gd name="connsiteY2" fmla="*/ 2839602 h 2839602"/>
                  <a:gd name="connsiteX3" fmla="*/ 1137717 w 3236340"/>
                  <a:gd name="connsiteY3" fmla="*/ 2839602 h 283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6340" h="2839602">
                    <a:moveTo>
                      <a:pt x="1137717" y="2839602"/>
                    </a:moveTo>
                    <a:lnTo>
                      <a:pt x="0" y="0"/>
                    </a:lnTo>
                    <a:lnTo>
                      <a:pt x="3236340" y="2839602"/>
                    </a:lnTo>
                    <a:lnTo>
                      <a:pt x="1137717" y="2839602"/>
                    </a:lnTo>
                    <a:close/>
                  </a:path>
                </a:pathLst>
              </a:custGeom>
              <a:solidFill>
                <a:srgbClr val="FFFFFF"/>
              </a:solidFill>
              <a:ln w="76200"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 w="19050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>
              <a:off x="1269507" y="882862"/>
              <a:ext cx="2215377" cy="1141164"/>
            </a:xfrm>
            <a:prstGeom prst="triangle">
              <a:avLst/>
            </a:prstGeom>
            <a:solidFill>
              <a:srgbClr val="FFFFFF"/>
            </a:solidFill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1200" y="1407367"/>
            <a:ext cx="762000" cy="523220"/>
          </a:xfrm>
          <a:prstGeom prst="rect">
            <a:avLst/>
          </a:prstGeom>
          <a:noFill/>
        </p:spPr>
        <p:txBody>
          <a:bodyPr vert="horz"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joy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302" y="1475293"/>
            <a:ext cx="1249242" cy="464607"/>
          </a:xfrm>
          <a:prstGeom prst="rect">
            <a:avLst/>
          </a:prstGeom>
          <a:noFill/>
        </p:spPr>
        <p:txBody>
          <a:bodyPr vert="horz"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peace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3012646">
            <a:off x="2004249" y="3024457"/>
            <a:ext cx="2514600" cy="523220"/>
          </a:xfrm>
          <a:prstGeom prst="rect">
            <a:avLst/>
          </a:prstGeom>
          <a:noFill/>
        </p:spPr>
        <p:txBody>
          <a:bodyPr vert="horz" wrap="squar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longsuffering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0856" y="990603"/>
            <a:ext cx="1117043" cy="823315"/>
          </a:xfrm>
          <a:prstGeom prst="rect">
            <a:avLst/>
          </a:prstGeom>
          <a:noFill/>
        </p:spPr>
        <p:txBody>
          <a:bodyPr vert="horz"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k</a:t>
            </a:r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ind-ness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2919" y="990603"/>
            <a:ext cx="1268104" cy="876924"/>
          </a:xfrm>
          <a:prstGeom prst="rect">
            <a:avLst/>
          </a:prstGeom>
          <a:noFill/>
        </p:spPr>
        <p:txBody>
          <a:bodyPr vert="horz"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good-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ness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3936" y="1143003"/>
            <a:ext cx="1439840" cy="836963"/>
          </a:xfrm>
          <a:prstGeom prst="rect">
            <a:avLst/>
          </a:prstGeom>
          <a:noFill/>
        </p:spPr>
        <p:txBody>
          <a:bodyPr vert="horz"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s</a:t>
            </a:r>
            <a:r>
              <a:rPr lang="en-US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elf-control</a:t>
            </a:r>
            <a:endParaRPr lang="en-US" sz="1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8590600">
            <a:off x="4679803" y="2961836"/>
            <a:ext cx="2514600" cy="523220"/>
          </a:xfrm>
          <a:prstGeom prst="rect">
            <a:avLst/>
          </a:prstGeom>
          <a:noFill/>
        </p:spPr>
        <p:txBody>
          <a:bodyPr vert="horz" wrap="square" rtlCol="0">
            <a:prstTxWarp prst="textFadeLeft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faithfulness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3401674" y="3076735"/>
            <a:ext cx="2387543" cy="523220"/>
          </a:xfrm>
          <a:prstGeom prst="rect">
            <a:avLst/>
          </a:prstGeom>
          <a:noFill/>
        </p:spPr>
        <p:txBody>
          <a:bodyPr vert="horz" wrap="squar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gentleness</a:t>
            </a:r>
            <a:endParaRPr lang="en-US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73551" y="4852640"/>
            <a:ext cx="2275803" cy="923330"/>
          </a:xfrm>
          <a:prstGeom prst="rect">
            <a:avLst/>
          </a:prstGeom>
          <a:noFill/>
        </p:spPr>
        <p:txBody>
          <a:bodyPr vert="horz" wrap="square" rtlCol="0">
            <a:prstTxWarp prst="textTriangleInverted">
              <a:avLst>
                <a:gd name="adj" fmla="val 33741"/>
              </a:avLst>
            </a:prstTxWarp>
            <a:spAutoFit/>
          </a:bodyPr>
          <a:lstStyle/>
          <a:p>
            <a:pPr algn="ctr"/>
            <a:r>
              <a:rPr lang="en-US" sz="5400" b="1" dirty="0" smtClean="0">
                <a:solidFill>
                  <a:srgbClr val="800000"/>
                </a:solidFill>
              </a:rPr>
              <a:t>Love</a:t>
            </a:r>
            <a:endParaRPr lang="en-US" sz="5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Love</a:t>
            </a:r>
            <a:r>
              <a:rPr lang="en-US" sz="3500" dirty="0" smtClean="0"/>
              <a:t> – KJV, </a:t>
            </a:r>
            <a:r>
              <a:rPr lang="en-US" sz="3500" dirty="0" smtClean="0">
                <a:solidFill>
                  <a:schemeClr val="accent2">
                    <a:lumMod val="50000"/>
                  </a:schemeClr>
                </a:solidFill>
              </a:rPr>
              <a:t>charity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Suffers long </a:t>
            </a:r>
            <a:r>
              <a:rPr lang="en-US" sz="3600" dirty="0" smtClean="0"/>
              <a:t>-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makrothumia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i="1" dirty="0"/>
              <a:t>ability to be wronged and not retaliate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3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Adam Clarke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dirty="0"/>
              <a:t>“They are ever willing that </a:t>
            </a:r>
            <a:r>
              <a:rPr lang="en-US" sz="3600" i="1" dirty="0"/>
              <a:t>others</a:t>
            </a:r>
            <a:r>
              <a:rPr lang="en-US" sz="3600" dirty="0"/>
              <a:t> should be preferred before </a:t>
            </a:r>
            <a:r>
              <a:rPr lang="en-US" sz="3600" i="1" dirty="0"/>
              <a:t>them</a:t>
            </a:r>
            <a:r>
              <a:rPr lang="en-US" sz="3600" dirty="0"/>
              <a:t>.”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Provoked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KJV, NIV –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easily</a:t>
            </a:r>
            <a:endParaRPr lang="en-US" sz="35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4" y="1757374"/>
            <a:ext cx="8038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Phillips </a:t>
            </a:r>
            <a:r>
              <a:rPr lang="en-US" sz="3600" dirty="0" smtClean="0"/>
              <a:t>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It is not touchy.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Thinks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b="1" i="1" cap="all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logizomai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i="1" dirty="0"/>
              <a:t>logic</a:t>
            </a:r>
            <a:endParaRPr lang="en-US" sz="35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4" y="1214439"/>
            <a:ext cx="803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NASB 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does not take into account a wrong 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suffered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324" y="2881319"/>
            <a:ext cx="8038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NIV 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keeps no record of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wrongs.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85645" y="1637636"/>
            <a:ext cx="3067830" cy="89182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45662" y="2737884"/>
            <a:ext cx="2535396" cy="89182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3" grpId="2"/>
      <p:bldP spid="23" grpId="0"/>
      <p:bldP spid="23" grpId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Bears all things </a:t>
            </a:r>
            <a:r>
              <a:rPr lang="en-US" sz="3600" dirty="0" smtClean="0"/>
              <a:t>- </a:t>
            </a:r>
            <a:r>
              <a:rPr lang="en-US" sz="3600" dirty="0"/>
              <a:t>literally, </a:t>
            </a:r>
            <a:r>
              <a:rPr lang="en-US" sz="3600" i="1" dirty="0"/>
              <a:t>covers</a:t>
            </a:r>
            <a:endParaRPr lang="en-US" sz="35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804" y="1800229"/>
            <a:ext cx="803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600" dirty="0" smtClean="0"/>
              <a:t> NIV </a:t>
            </a:r>
            <a:r>
              <a:rPr lang="en-US" sz="3600" dirty="0"/>
              <a:t>–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always protects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392" y="2365220"/>
            <a:ext cx="8038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. H. Spurgeon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dirty="0"/>
              <a:t>“Love stands in the presence of a fault, with a finger on her lip.”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3" grpId="2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Endures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hupomenō</a:t>
            </a:r>
            <a:r>
              <a:rPr lang="en-US" sz="3600" dirty="0"/>
              <a:t> – bears everything with triumphant fortitude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J. B. Phillips, </a:t>
            </a:r>
            <a:r>
              <a:rPr lang="en-US" sz="3600" i="1" dirty="0">
                <a:solidFill>
                  <a:schemeClr val="accent2">
                    <a:lumMod val="50000"/>
                  </a:schemeClr>
                </a:solidFill>
              </a:rPr>
              <a:t>Your God is Too Small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3600" dirty="0" smtClean="0"/>
              <a:t>”God </a:t>
            </a:r>
            <a:r>
              <a:rPr lang="en-US" sz="3600" dirty="0"/>
              <a:t>may thunder His commands from Mount Sinai and men may fear, yet remain at heart exactly as they were before. But let a man once see his God down in the arena as </a:t>
            </a:r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Man, – suffering, tempted, sweating, and agonized, finally dying a criminal's death - and he is a hard man indeed who is untouched.”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452" y="513687"/>
            <a:ext cx="8258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 Pet. </a:t>
            </a:r>
            <a:r>
              <a:rPr lang="en-US" sz="3300" dirty="0" smtClean="0"/>
              <a:t>4:7-8 - </a:t>
            </a:r>
            <a:r>
              <a:rPr lang="en-US" sz="3300" baseline="30000" dirty="0"/>
              <a:t>7</a:t>
            </a:r>
            <a:r>
              <a:rPr lang="en-US" sz="3300" dirty="0"/>
              <a:t> 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But the end of all things is at hand; therefore be serious and watchful in your prayers. </a:t>
            </a:r>
            <a:r>
              <a:rPr lang="en-US" sz="3300" baseline="30000" dirty="0"/>
              <a:t>8</a:t>
            </a:r>
            <a:r>
              <a:rPr lang="en-US" sz="3300" dirty="0"/>
              <a:t> </a:t>
            </a:r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And above all things have fervent love for one another, for “love will cover a multitude of sins</a:t>
            </a:r>
            <a:r>
              <a:rPr lang="en-US" sz="3300" dirty="0" smtClean="0">
                <a:solidFill>
                  <a:schemeClr val="accent2">
                    <a:lumMod val="50000"/>
                  </a:schemeClr>
                </a:solidFill>
              </a:rPr>
              <a:t>.”</a:t>
            </a:r>
            <a:endParaRPr lang="en-US" sz="3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804" y="4546007"/>
            <a:ext cx="810478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sz="3100" dirty="0" smtClean="0"/>
              <a:t> </a:t>
            </a:r>
            <a:r>
              <a:rPr lang="en-US" sz="3100" dirty="0" smtClean="0">
                <a:solidFill>
                  <a:schemeClr val="accent2">
                    <a:lumMod val="50000"/>
                  </a:schemeClr>
                </a:solidFill>
              </a:rPr>
              <a:t>Fervent</a:t>
            </a:r>
            <a:r>
              <a:rPr lang="en-US" sz="3100" dirty="0" smtClean="0"/>
              <a:t> - </a:t>
            </a:r>
            <a:r>
              <a:rPr lang="en-US" sz="3100" i="1" dirty="0"/>
              <a:t>assiduous</a:t>
            </a:r>
            <a:r>
              <a:rPr lang="en-US" sz="3100" dirty="0"/>
              <a:t> (marked by care and effort), </a:t>
            </a:r>
            <a:r>
              <a:rPr lang="en-US" sz="3100" i="1" dirty="0" smtClean="0"/>
              <a:t>tenacious</a:t>
            </a:r>
            <a:endParaRPr lang="en-US" sz="3100" dirty="0">
              <a:latin typeface="GreeceBlack" panose="020B0600000000000000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8600" y="2893663"/>
            <a:ext cx="2535396" cy="8107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2" grpId="0"/>
      <p:bldP spid="22" grpId="1"/>
      <p:bldP spid="23" grpId="0" animBg="1"/>
      <p:bldP spid="2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919" y="1181058"/>
            <a:ext cx="825813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US" sz="3300" dirty="0"/>
              <a:t>Blessed are those who are too tired, </a:t>
            </a:r>
            <a:r>
              <a:rPr lang="en-US" sz="3300" dirty="0" smtClean="0"/>
              <a:t>too busy,</a:t>
            </a:r>
          </a:p>
          <a:p>
            <a:r>
              <a:rPr lang="en-US" sz="3300" dirty="0" smtClean="0"/>
              <a:t>too distracted to</a:t>
            </a:r>
          </a:p>
          <a:p>
            <a:r>
              <a:rPr lang="en-US" sz="3300" dirty="0" smtClean="0"/>
              <a:t>Spend an hour once a</a:t>
            </a:r>
          </a:p>
          <a:p>
            <a:r>
              <a:rPr lang="en-US" sz="3300" dirty="0" smtClean="0"/>
              <a:t>Week with </a:t>
            </a:r>
            <a:r>
              <a:rPr lang="en-US" sz="3300" dirty="0"/>
              <a:t>their fellow </a:t>
            </a:r>
            <a:r>
              <a:rPr lang="en-US" sz="3300" dirty="0" smtClean="0"/>
              <a:t>Christians. They </a:t>
            </a:r>
            <a:r>
              <a:rPr lang="en-US" sz="3300" dirty="0"/>
              <a:t>are </a:t>
            </a:r>
            <a:r>
              <a:rPr lang="en-US" sz="3300" dirty="0" smtClean="0"/>
              <a:t>my</a:t>
            </a:r>
          </a:p>
          <a:p>
            <a:r>
              <a:rPr lang="en-US" sz="3300" dirty="0" smtClean="0"/>
              <a:t>best </a:t>
            </a:r>
            <a:r>
              <a:rPr lang="en-US" sz="3300" dirty="0"/>
              <a:t>workers. </a:t>
            </a:r>
          </a:p>
        </p:txBody>
      </p:sp>
    </p:spTree>
    <p:extLst>
      <p:ext uri="{BB962C8B-B14F-4D97-AF65-F5344CB8AC3E}">
        <p14:creationId xmlns:p14="http://schemas.microsoft.com/office/powerpoint/2010/main" val="3957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667" y="1181058"/>
            <a:ext cx="82581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sz="3300" dirty="0"/>
              <a:t>Blessed are those Christians who </a:t>
            </a:r>
            <a:r>
              <a:rPr lang="en-US" sz="3300" dirty="0" smtClean="0"/>
              <a:t>wait</a:t>
            </a:r>
          </a:p>
          <a:p>
            <a:r>
              <a:rPr lang="en-US" sz="3300" dirty="0" smtClean="0"/>
              <a:t>to </a:t>
            </a:r>
            <a:r>
              <a:rPr lang="en-US" sz="3300" dirty="0"/>
              <a:t>be asked </a:t>
            </a:r>
            <a:r>
              <a:rPr lang="en-US" sz="3300" dirty="0" smtClean="0"/>
              <a:t>and</a:t>
            </a:r>
          </a:p>
          <a:p>
            <a:r>
              <a:rPr lang="en-US" sz="3300" dirty="0" smtClean="0"/>
              <a:t>expect </a:t>
            </a:r>
            <a:r>
              <a:rPr lang="en-US" sz="3300" dirty="0"/>
              <a:t>to be </a:t>
            </a:r>
            <a:r>
              <a:rPr lang="en-US" sz="3300" dirty="0" smtClean="0"/>
              <a:t>thanked.</a:t>
            </a:r>
          </a:p>
          <a:p>
            <a:r>
              <a:rPr lang="en-US" sz="3300" dirty="0" smtClean="0"/>
              <a:t>I </a:t>
            </a:r>
            <a:r>
              <a:rPr lang="en-US" sz="3300" dirty="0"/>
              <a:t>can use them. </a:t>
            </a:r>
            <a:endParaRPr lang="en-US" sz="3300" dirty="0">
              <a:latin typeface="GreeceBlack" panose="020B06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374" y="3710895"/>
            <a:ext cx="8258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US" sz="3300" dirty="0"/>
              <a:t>Blessed are </a:t>
            </a:r>
            <a:r>
              <a:rPr lang="en-US" sz="3300" dirty="0" smtClean="0"/>
              <a:t>the touchy </a:t>
            </a:r>
            <a:r>
              <a:rPr lang="en-US" sz="3300" dirty="0"/>
              <a:t>that stop going </a:t>
            </a:r>
            <a:r>
              <a:rPr lang="en-US" sz="3300" dirty="0" smtClean="0"/>
              <a:t>to</a:t>
            </a:r>
          </a:p>
          <a:p>
            <a:r>
              <a:rPr lang="en-US" sz="3300" dirty="0" smtClean="0"/>
              <a:t>church</a:t>
            </a:r>
            <a:r>
              <a:rPr lang="en-US" sz="3300" dirty="0"/>
              <a:t>, they are my missionaries. </a:t>
            </a:r>
            <a:endParaRPr lang="en-US" sz="3300" dirty="0">
              <a:latin typeface="GreeceBlack" panose="020B06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478" y="1181058"/>
            <a:ext cx="82581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US" sz="3300" dirty="0"/>
              <a:t>Blessed are the trouble makers, they </a:t>
            </a:r>
            <a:r>
              <a:rPr lang="en-US" sz="3300" dirty="0" smtClean="0"/>
              <a:t>shall be</a:t>
            </a:r>
          </a:p>
          <a:p>
            <a:r>
              <a:rPr lang="en-US" sz="3300" dirty="0" smtClean="0"/>
              <a:t>called </a:t>
            </a:r>
            <a:r>
              <a:rPr lang="en-US" sz="3300" dirty="0"/>
              <a:t>my children. </a:t>
            </a:r>
            <a:endParaRPr lang="en-US" sz="3300" dirty="0">
              <a:latin typeface="GreeceBlack" panose="020B06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185" y="2757304"/>
            <a:ext cx="82581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US" sz="3300" dirty="0"/>
              <a:t>Blessed are the complainers, I'm </a:t>
            </a:r>
            <a:r>
              <a:rPr lang="en-US" sz="3300" dirty="0" smtClean="0"/>
              <a:t>all </a:t>
            </a:r>
          </a:p>
          <a:p>
            <a:r>
              <a:rPr lang="en-US" sz="3300" dirty="0" smtClean="0"/>
              <a:t>ears to them. </a:t>
            </a:r>
            <a:endParaRPr lang="en-US" sz="3300" dirty="0">
              <a:latin typeface="GreeceBlack" panose="020B0600000000000000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4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604" y="1181058"/>
            <a:ext cx="82581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en-US" sz="3300" dirty="0"/>
              <a:t>Blessed are those who are bored with </a:t>
            </a:r>
            <a:r>
              <a:rPr lang="en-US" sz="3300" dirty="0" smtClean="0"/>
              <a:t>the</a:t>
            </a:r>
          </a:p>
          <a:p>
            <a:r>
              <a:rPr lang="en-US" sz="3300" dirty="0" smtClean="0"/>
              <a:t>minister’s mannerisms</a:t>
            </a:r>
          </a:p>
          <a:p>
            <a:r>
              <a:rPr lang="en-US" sz="3300" dirty="0" smtClean="0"/>
              <a:t>And mistakes</a:t>
            </a:r>
            <a:r>
              <a:rPr lang="en-US" sz="3300" dirty="0"/>
              <a:t>. </a:t>
            </a:r>
            <a:r>
              <a:rPr lang="en-US" sz="3300" dirty="0" smtClean="0"/>
              <a:t>For they</a:t>
            </a:r>
          </a:p>
          <a:p>
            <a:r>
              <a:rPr lang="en-US" sz="3300" dirty="0" smtClean="0"/>
              <a:t>shall get </a:t>
            </a:r>
            <a:r>
              <a:rPr lang="en-US" sz="3300" dirty="0"/>
              <a:t>nothing </a:t>
            </a:r>
            <a:r>
              <a:rPr lang="en-US" sz="3300" dirty="0" smtClean="0"/>
              <a:t>out</a:t>
            </a:r>
          </a:p>
          <a:p>
            <a:r>
              <a:rPr lang="en-US" sz="3300" dirty="0" smtClean="0"/>
              <a:t>of </a:t>
            </a:r>
            <a:r>
              <a:rPr lang="en-US" sz="3300" dirty="0"/>
              <a:t>the sermons.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9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604" y="1181058"/>
            <a:ext cx="82581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7. </a:t>
            </a:r>
            <a:r>
              <a:rPr lang="en-US" sz="3300" dirty="0"/>
              <a:t>Blessed is the church member who </a:t>
            </a:r>
            <a:r>
              <a:rPr lang="en-US" sz="3300" dirty="0" smtClean="0"/>
              <a:t>expects to</a:t>
            </a:r>
          </a:p>
          <a:p>
            <a:r>
              <a:rPr lang="en-US" sz="3300" dirty="0" smtClean="0"/>
              <a:t>be </a:t>
            </a:r>
            <a:r>
              <a:rPr lang="en-US" sz="3300" dirty="0"/>
              <a:t>invited to </a:t>
            </a:r>
            <a:r>
              <a:rPr lang="en-US" sz="3300" dirty="0" smtClean="0"/>
              <a:t>his own </a:t>
            </a:r>
            <a:r>
              <a:rPr lang="en-US" sz="3300" dirty="0"/>
              <a:t>church for he </a:t>
            </a:r>
            <a:r>
              <a:rPr lang="en-US" sz="3300" dirty="0" smtClean="0"/>
              <a:t>is a part</a:t>
            </a:r>
          </a:p>
          <a:p>
            <a:r>
              <a:rPr lang="en-US" sz="3300" dirty="0" smtClean="0"/>
              <a:t>of </a:t>
            </a:r>
            <a:r>
              <a:rPr lang="en-US" sz="3300" dirty="0"/>
              <a:t>the problem </a:t>
            </a:r>
            <a:r>
              <a:rPr lang="en-US" sz="3300" dirty="0" smtClean="0"/>
              <a:t>instead</a:t>
            </a:r>
          </a:p>
          <a:p>
            <a:r>
              <a:rPr lang="en-US" sz="3300" dirty="0" smtClean="0"/>
              <a:t>of </a:t>
            </a:r>
            <a:r>
              <a:rPr lang="en-US" sz="3300" dirty="0"/>
              <a:t>the solution. </a:t>
            </a:r>
          </a:p>
        </p:txBody>
      </p:sp>
    </p:spTree>
    <p:extLst>
      <p:ext uri="{BB962C8B-B14F-4D97-AF65-F5344CB8AC3E}">
        <p14:creationId xmlns:p14="http://schemas.microsoft.com/office/powerpoint/2010/main" val="18891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516" y="1181058"/>
            <a:ext cx="825813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en-US" sz="3300" dirty="0"/>
              <a:t>Blessed are those who gossip, for they </a:t>
            </a:r>
            <a:r>
              <a:rPr lang="en-US" sz="3300" dirty="0" smtClean="0"/>
              <a:t>shall</a:t>
            </a:r>
          </a:p>
          <a:p>
            <a:r>
              <a:rPr lang="en-US" sz="3300" dirty="0" smtClean="0"/>
              <a:t>cause </a:t>
            </a:r>
            <a:r>
              <a:rPr lang="en-US" sz="3300" dirty="0"/>
              <a:t>strife </a:t>
            </a:r>
            <a:r>
              <a:rPr lang="en-US" sz="3300" dirty="0" smtClean="0"/>
              <a:t>and</a:t>
            </a:r>
          </a:p>
          <a:p>
            <a:r>
              <a:rPr lang="en-US" sz="3300" dirty="0" smtClean="0"/>
              <a:t>division </a:t>
            </a:r>
            <a:r>
              <a:rPr lang="en-US" sz="3300" dirty="0"/>
              <a:t>that </a:t>
            </a:r>
            <a:r>
              <a:rPr lang="en-US" sz="3300" dirty="0" smtClean="0"/>
              <a:t>pleases</a:t>
            </a:r>
          </a:p>
          <a:p>
            <a:r>
              <a:rPr lang="en-US" sz="3300" dirty="0" smtClean="0"/>
              <a:t>me</a:t>
            </a:r>
            <a:r>
              <a:rPr lang="en-US" sz="3300" dirty="0"/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6223" y="3750090"/>
            <a:ext cx="82581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9. </a:t>
            </a:r>
            <a:r>
              <a:rPr lang="en-US" sz="3300" dirty="0"/>
              <a:t>Blessed are those </a:t>
            </a:r>
            <a:r>
              <a:rPr lang="en-US" sz="3300" dirty="0" smtClean="0"/>
              <a:t>who</a:t>
            </a:r>
          </a:p>
          <a:p>
            <a:r>
              <a:rPr lang="en-US" sz="3300" dirty="0" smtClean="0"/>
              <a:t>are </a:t>
            </a:r>
            <a:r>
              <a:rPr lang="en-US" sz="3300" dirty="0"/>
              <a:t>easily offended, for they will soon get angry and quit.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9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28667" y="1181058"/>
            <a:ext cx="825813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10. </a:t>
            </a:r>
            <a:r>
              <a:rPr lang="en-US" sz="3300" dirty="0"/>
              <a:t>Blessed are those who do not give </a:t>
            </a:r>
            <a:r>
              <a:rPr lang="en-US" sz="3300" dirty="0" smtClean="0"/>
              <a:t>their offering</a:t>
            </a:r>
          </a:p>
          <a:p>
            <a:r>
              <a:rPr lang="en-US" sz="3300" dirty="0" smtClean="0"/>
              <a:t>to carry On God's</a:t>
            </a:r>
          </a:p>
          <a:p>
            <a:r>
              <a:rPr lang="en-US" sz="3300" dirty="0" smtClean="0"/>
              <a:t>work</a:t>
            </a:r>
            <a:r>
              <a:rPr lang="en-US" sz="3300" dirty="0"/>
              <a:t>, </a:t>
            </a:r>
            <a:r>
              <a:rPr lang="en-US" sz="3300" dirty="0" smtClean="0"/>
              <a:t>for They are </a:t>
            </a:r>
            <a:r>
              <a:rPr lang="en-US" sz="3300" dirty="0"/>
              <a:t>my helpers.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374" y="3723964"/>
            <a:ext cx="82581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11. </a:t>
            </a:r>
            <a:r>
              <a:rPr lang="en-US" sz="3300" dirty="0"/>
              <a:t>Blessed is he </a:t>
            </a:r>
            <a:r>
              <a:rPr lang="en-US" sz="3300" dirty="0" smtClean="0"/>
              <a:t>who pro-fesses </a:t>
            </a:r>
            <a:r>
              <a:rPr lang="en-US" sz="3300" dirty="0"/>
              <a:t>to love God but hates his brother and sister for he shall be with me forever. </a:t>
            </a:r>
          </a:p>
        </p:txBody>
      </p:sp>
    </p:spTree>
    <p:extLst>
      <p:ext uri="{BB962C8B-B14F-4D97-AF65-F5344CB8AC3E}">
        <p14:creationId xmlns:p14="http://schemas.microsoft.com/office/powerpoint/2010/main" val="5286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Devil’s Beatitudes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27172" b="30653"/>
          <a:stretch/>
        </p:blipFill>
        <p:spPr>
          <a:xfrm rot="21142943">
            <a:off x="6988341" y="1683079"/>
            <a:ext cx="2089134" cy="256966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06724" y="1181058"/>
            <a:ext cx="82581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chemeClr val="accent2">
                    <a:lumMod val="50000"/>
                  </a:schemeClr>
                </a:solidFill>
              </a:rPr>
              <a:t>12. </a:t>
            </a:r>
            <a:r>
              <a:rPr lang="en-US" sz="3300" dirty="0"/>
              <a:t>Blessed are you who, when you read </a:t>
            </a:r>
            <a:r>
              <a:rPr lang="en-US" sz="3300" dirty="0" smtClean="0"/>
              <a:t>this,</a:t>
            </a:r>
          </a:p>
          <a:p>
            <a:r>
              <a:rPr lang="en-US" sz="3300" dirty="0" smtClean="0"/>
              <a:t>think </a:t>
            </a:r>
            <a:r>
              <a:rPr lang="en-US" sz="3300" dirty="0"/>
              <a:t>it is </a:t>
            </a:r>
            <a:r>
              <a:rPr lang="en-US" sz="3300" dirty="0" smtClean="0"/>
              <a:t>about</a:t>
            </a:r>
          </a:p>
          <a:p>
            <a:r>
              <a:rPr lang="en-US" sz="3300" dirty="0" smtClean="0"/>
              <a:t>other </a:t>
            </a:r>
            <a:r>
              <a:rPr lang="en-US" sz="3300" dirty="0"/>
              <a:t>people and not yourself … I've got </a:t>
            </a:r>
            <a:r>
              <a:rPr lang="en-US" sz="3300" dirty="0" smtClean="0"/>
              <a:t>you</a:t>
            </a:r>
          </a:p>
          <a:p>
            <a:r>
              <a:rPr lang="en-US" sz="3300" dirty="0" smtClean="0"/>
              <a:t>too</a:t>
            </a:r>
            <a:r>
              <a:rPr lang="en-US" sz="33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6637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51">
            <a:off x="2775858" y="221946"/>
            <a:ext cx="3592285" cy="5213946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8651" y="243880"/>
            <a:ext cx="3657960" cy="4762500"/>
            <a:chOff x="3069411" y="1197750"/>
            <a:chExt cx="3657960" cy="4762500"/>
          </a:xfr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1" y="1197750"/>
              <a:ext cx="3657960" cy="47625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82858" y="2405744"/>
              <a:ext cx="2807059" cy="1200329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92062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Chapter</a:t>
              </a:r>
            </a:p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twelve</a:t>
              </a:r>
              <a:endParaRPr lang="en-US" sz="3600" dirty="0">
                <a:latin typeface="GreeceBlack" panose="020B0600000000000000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27714" y="589298"/>
            <a:ext cx="3934227" cy="4762500"/>
            <a:chOff x="3069411" y="1197750"/>
            <a:chExt cx="3657960" cy="4762500"/>
          </a:xfr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1" y="1197750"/>
              <a:ext cx="3657960" cy="47625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694196" y="2405744"/>
              <a:ext cx="2794132" cy="1200329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92062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Chapter</a:t>
              </a:r>
            </a:p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Thirteen</a:t>
              </a:r>
              <a:endParaRPr lang="en-US" sz="3600" dirty="0">
                <a:latin typeface="GreeceBlack" panose="020B06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20538" y="884578"/>
            <a:ext cx="3934227" cy="4762500"/>
            <a:chOff x="3069411" y="1197750"/>
            <a:chExt cx="3657960" cy="4762500"/>
          </a:xfr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1" y="1197750"/>
              <a:ext cx="3657960" cy="47625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694196" y="2405744"/>
              <a:ext cx="2794132" cy="1200329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92062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Chapter</a:t>
              </a:r>
            </a:p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fourteen</a:t>
              </a:r>
              <a:endParaRPr lang="en-US" sz="3600" dirty="0">
                <a:latin typeface="GreeceBlack" panose="020B06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0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8385 0.0039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19462 0.0113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8651" y="243880"/>
            <a:ext cx="3657960" cy="4762500"/>
            <a:chOff x="3069411" y="1197750"/>
            <a:chExt cx="3657960" cy="4762500"/>
          </a:xfr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1" y="1197750"/>
              <a:ext cx="3657960" cy="47625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82858" y="2405744"/>
              <a:ext cx="2807059" cy="1200329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92062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Chapter</a:t>
              </a:r>
            </a:p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twelve</a:t>
              </a:r>
              <a:endParaRPr lang="en-US" sz="3600" dirty="0">
                <a:latin typeface="GreeceBlack" panose="020B0600000000000000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8928" y="2747230"/>
            <a:ext cx="232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Power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27714" y="589298"/>
            <a:ext cx="3934227" cy="4762500"/>
            <a:chOff x="3069411" y="1197750"/>
            <a:chExt cx="3657960" cy="4762500"/>
          </a:xfr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1" y="1197750"/>
              <a:ext cx="3657960" cy="47625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694196" y="2405744"/>
              <a:ext cx="2794132" cy="1200329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92062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Chapter</a:t>
              </a:r>
            </a:p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Thirteen</a:t>
              </a:r>
              <a:endParaRPr lang="en-US" sz="3600" dirty="0">
                <a:latin typeface="GreeceBlack" panose="020B0600000000000000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20538" y="884578"/>
            <a:ext cx="3934227" cy="4762500"/>
            <a:chOff x="3069411" y="1197750"/>
            <a:chExt cx="3657960" cy="4762500"/>
          </a:xfr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411" y="1197750"/>
              <a:ext cx="3657960" cy="47625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694196" y="2405744"/>
              <a:ext cx="2794132" cy="1200329"/>
            </a:xfrm>
            <a:prstGeom prst="rect">
              <a:avLst/>
            </a:prstGeom>
            <a:noFill/>
          </p:spPr>
          <p:txBody>
            <a:bodyPr wrap="square" rtlCol="0">
              <a:prstTxWarp prst="textCanUp">
                <a:avLst>
                  <a:gd name="adj" fmla="val 92062"/>
                </a:avLst>
              </a:prstTxWarp>
              <a:spAutoFit/>
            </a:bodyPr>
            <a:lstStyle/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Chapter</a:t>
              </a:r>
            </a:p>
            <a:p>
              <a:pPr algn="ctr"/>
              <a:r>
                <a:rPr lang="en-US" sz="3600" dirty="0" smtClean="0">
                  <a:latin typeface="GreeceBlack" panose="020B0600000000000000" pitchFamily="34" charset="0"/>
                </a:rPr>
                <a:t>fourteen</a:t>
              </a:r>
              <a:endParaRPr lang="en-US" sz="3600" dirty="0">
                <a:latin typeface="GreeceBlack" panose="020B0600000000000000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28667" y="3124200"/>
            <a:ext cx="8258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1:7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has not given us a spirit of fear, but of power and of love and of a sound mind.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93096" y="3063830"/>
            <a:ext cx="232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Love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6916" y="3271650"/>
            <a:ext cx="2329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GreeceBlack" panose="020B0600000000000000" pitchFamily="34" charset="0"/>
              </a:rPr>
              <a:t>Sound mind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GreeceBlack" panose="020B0600000000000000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79399" y="4139502"/>
            <a:ext cx="2304905" cy="8107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5974" y="4675940"/>
            <a:ext cx="1904880" cy="8107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609742" y="4698675"/>
            <a:ext cx="2304905" cy="8107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1994" y="5248957"/>
            <a:ext cx="1904880" cy="8107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85 0.00394 L 2.5E-6 -3.7037E-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-20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62 0.01134 L 1.38889E-6 -2.22222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-76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/>
      <p:bldP spid="37" grpId="1"/>
      <p:bldP spid="38" grpId="0"/>
      <p:bldP spid="38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863179" y="3319637"/>
            <a:ext cx="2908460" cy="16204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170287" y="2688896"/>
            <a:ext cx="2908460" cy="16204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5531878" y="2728777"/>
            <a:ext cx="2908460" cy="16204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2631155" y="2103906"/>
            <a:ext cx="2908460" cy="16204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5206276" y="1705601"/>
            <a:ext cx="2908460" cy="16204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5716876" y="598920"/>
            <a:ext cx="2908460" cy="16204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619860" y="851564"/>
            <a:ext cx="2908460" cy="16204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537396" y="1908613"/>
            <a:ext cx="2908460" cy="16204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2310270" y="750899"/>
            <a:ext cx="2908460" cy="16204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501319" y="656430"/>
            <a:ext cx="2908460" cy="16204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313146" y="4481800"/>
            <a:ext cx="2908460" cy="16204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6003041" y="3686415"/>
            <a:ext cx="2908460" cy="16204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4422381" y="3728266"/>
            <a:ext cx="2877385" cy="1603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2126894" y="4123601"/>
            <a:ext cx="2908460" cy="16204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915983" y="105063"/>
            <a:ext cx="2908460" cy="16204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570527" y="214719"/>
            <a:ext cx="2908460" cy="16204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29223" y="2400696"/>
            <a:ext cx="2908460" cy="16204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526163" y="3442471"/>
            <a:ext cx="2908460" cy="16204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30740" y="4273360"/>
            <a:ext cx="2908460" cy="16204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4015579" y="3872101"/>
            <a:ext cx="2908460" cy="16204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322687" y="3241360"/>
            <a:ext cx="2908460" cy="16204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6611321" y="2209266"/>
            <a:ext cx="2908460" cy="16204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2783555" y="2656370"/>
            <a:ext cx="2908460" cy="16204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2911959" y="2914740"/>
            <a:ext cx="2908460" cy="16204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5869276" y="1151384"/>
            <a:ext cx="2908460" cy="16204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772260" y="1404028"/>
            <a:ext cx="2908460" cy="16204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689796" y="2461077"/>
            <a:ext cx="2908460" cy="16204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2462670" y="1303363"/>
            <a:ext cx="2908460" cy="16204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653719" y="1208894"/>
            <a:ext cx="2908460" cy="16204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6376512" y="3703660"/>
            <a:ext cx="2908460" cy="162042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6155441" y="4238879"/>
            <a:ext cx="2908460" cy="162042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4574781" y="4280730"/>
            <a:ext cx="2877385" cy="16031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-407999" y="1703634"/>
            <a:ext cx="2908460" cy="162042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1068383" y="657527"/>
            <a:ext cx="2908460" cy="162042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3722927" y="767183"/>
            <a:ext cx="2908460" cy="162042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481623" y="2953160"/>
            <a:ext cx="2908460" cy="16204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1864249" y="3439995"/>
            <a:ext cx="2908460" cy="162042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6176119" y="83207"/>
            <a:ext cx="2908460" cy="162042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11905"/>
          <a:stretch/>
        </p:blipFill>
        <p:spPr>
          <a:xfrm>
            <a:off x="2360773" y="4334404"/>
            <a:ext cx="2908460" cy="16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6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9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1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7804" y="2397520"/>
            <a:ext cx="803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600" i="1" dirty="0" smtClean="0"/>
              <a:t> </a:t>
            </a:r>
            <a:r>
              <a:rPr lang="en-US" sz="3600" b="1" i="1" cap="all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and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storgos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smtClean="0"/>
              <a:t>not in </a:t>
            </a:r>
            <a:r>
              <a:rPr lang="en-US" sz="3600" dirty="0"/>
              <a:t>the New </a:t>
            </a:r>
            <a:r>
              <a:rPr lang="en-US" sz="3600" dirty="0" smtClean="0"/>
              <a:t>Testament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Four Loves</a:t>
            </a:r>
            <a:endParaRPr lang="en-US" sz="3600" dirty="0">
              <a:latin typeface="GreeceBlack" panose="020B06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67" y="1262738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Sexual love </a:t>
            </a:r>
            <a:r>
              <a:rPr lang="en-US" sz="3600" dirty="0" smtClean="0"/>
              <a:t>-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en-US" sz="3600" b="1" cap="all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663" y="1817911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Family love - </a:t>
            </a:r>
            <a:r>
              <a:rPr lang="en-US" sz="3600" b="1" i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storgos</a:t>
            </a:r>
            <a:endParaRPr lang="en-US" sz="3600" b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549" y="3513093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Brotherly love - </a:t>
            </a:r>
            <a:r>
              <a:rPr lang="en-US" sz="3600" b="1" i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endParaRPr lang="en-US" sz="3600" b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9545" y="4101723"/>
            <a:ext cx="825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Christian love - </a:t>
            </a:r>
            <a:r>
              <a:rPr lang="en-US" sz="3600" b="1" i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agapē</a:t>
            </a:r>
            <a:endParaRPr lang="en-US" sz="3600" b="1" cap="all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2" grpId="0"/>
      <p:bldP spid="2" grpId="1"/>
      <p:bldP spid="3" grpId="0"/>
      <p:bldP spid="3" grpId="1"/>
      <p:bldP spid="3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8" y="626169"/>
            <a:ext cx="67750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>
                    <a:lumMod val="50000"/>
                  </a:schemeClr>
                </a:solidFill>
              </a:rPr>
              <a:t>Fredrich Nietzsche </a:t>
            </a:r>
            <a:r>
              <a:rPr lang="en-US" sz="3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400" dirty="0"/>
              <a:t>“In truth, there was only one Christian and he died on the cross</a:t>
            </a:r>
            <a:r>
              <a:rPr lang="en-US" sz="3400" dirty="0" smtClean="0"/>
              <a:t>.”</a:t>
            </a:r>
            <a:endParaRPr lang="en-US" sz="34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668">
            <a:off x="582200" y="3442008"/>
            <a:ext cx="1828800" cy="2295144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345549" y="3298744"/>
            <a:ext cx="55941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smtClean="0">
                <a:solidFill>
                  <a:schemeClr val="accent2">
                    <a:lumMod val="50000"/>
                  </a:schemeClr>
                </a:solidFill>
              </a:rPr>
              <a:t>Bono - </a:t>
            </a:r>
            <a:r>
              <a:rPr lang="en-US" sz="3400" dirty="0" smtClean="0"/>
              <a:t>“Christians </a:t>
            </a:r>
            <a:r>
              <a:rPr lang="en-US" sz="3400" dirty="0"/>
              <a:t>are hard to tolerate; I don’t know how Jesus does </a:t>
            </a:r>
            <a:r>
              <a:rPr lang="en-US" sz="3400" dirty="0" smtClean="0"/>
              <a:t>it.”</a:t>
            </a:r>
            <a:endParaRPr lang="en-US" sz="3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5"/>
          <a:stretch/>
        </p:blipFill>
        <p:spPr>
          <a:xfrm rot="21169263">
            <a:off x="7009841" y="718899"/>
            <a:ext cx="1852065" cy="2262845"/>
          </a:xfrm>
          <a:prstGeom prst="rect">
            <a:avLst/>
          </a:prstGeom>
          <a:effectLst>
            <a:outerShdw blurRad="127000" dist="254000" dir="8100000" algn="tr" rotWithShape="0">
              <a:prstClr val="black">
                <a:alpha val="3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4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9189" y="603807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C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996" y="6023350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O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549" y="6041633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R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049" y="6030099"/>
            <a:ext cx="440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525" y="6031692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6986" y="6040043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T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4884" y="6035738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H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4501" y="6025803"/>
            <a:ext cx="400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I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8273" y="6024697"/>
            <a:ext cx="585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3519" y="6025798"/>
            <a:ext cx="48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S  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2212" y="6018806"/>
            <a:ext cx="53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tks distress" panose="02000000000000000000" pitchFamily="2" charset="0"/>
              </a:rPr>
              <a:t>N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356" y="5647308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667" y="626169"/>
            <a:ext cx="8258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Gal. 5:23-24a </a:t>
            </a:r>
            <a:r>
              <a:rPr lang="en-US" sz="3600" dirty="0" smtClean="0"/>
              <a:t>- </a:t>
            </a:r>
            <a:r>
              <a:rPr lang="en-US" sz="3600" baseline="30000" dirty="0"/>
              <a:t>22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But the fruit of the Spirit is love, joy, peace, longsuffering, kindness, goodness, faithfulness, </a:t>
            </a:r>
            <a:r>
              <a:rPr lang="en-US" sz="3600" baseline="30000" dirty="0"/>
              <a:t>23a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gentleness, self- control.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667" y="6061150"/>
            <a:ext cx="36385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I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0020" y="6051208"/>
            <a:ext cx="440267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T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670" y="6056851"/>
            <a:ext cx="484294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S  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0" y="6065443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vtks distress" panose="02000000000000000000" pitchFamily="2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804" y="6052807"/>
            <a:ext cx="532723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2"/>
              </a:gs>
              <a:gs pos="21000">
                <a:schemeClr val="accent5">
                  <a:lumMod val="75000"/>
                </a:schemeClr>
              </a:gs>
              <a:gs pos="97000">
                <a:schemeClr val="bg1"/>
              </a:gs>
            </a:gsLst>
            <a:lin ang="2700000" scaled="1"/>
            <a:tileRect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vtks distress" panose="02000000000000000000" pitchFamily="2" charset="0"/>
              </a:rPr>
              <a:t>R</a:t>
            </a:r>
            <a:endParaRPr lang="en-US" sz="4000" dirty="0">
              <a:solidFill>
                <a:srgbClr val="FFFFFF"/>
              </a:solidFill>
              <a:latin typeface="vtks distress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8196" y="5990101"/>
            <a:ext cx="247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tks distress" panose="02000000000000000000" pitchFamily="2" charset="0"/>
              </a:rPr>
              <a:t>13</a:t>
            </a:r>
            <a:r>
              <a:rPr lang="en-US" sz="4000" dirty="0" smtClean="0">
                <a:latin typeface="Aaron" panose="02020900000000000000" pitchFamily="18" charset="0"/>
              </a:rPr>
              <a:t>.</a:t>
            </a:r>
            <a:r>
              <a:rPr lang="en-US" sz="4000" dirty="0" smtClean="0">
                <a:latin typeface="vtks distress" panose="02000000000000000000" pitchFamily="2" charset="0"/>
              </a:rPr>
              <a:t>1</a:t>
            </a:r>
            <a:r>
              <a:rPr lang="en-US" sz="4000" dirty="0" smtClean="0">
                <a:latin typeface="Aaron" panose="02020900000000000000" pitchFamily="18" charset="0"/>
              </a:rPr>
              <a:t>-</a:t>
            </a:r>
            <a:r>
              <a:rPr lang="en-US" sz="4000" dirty="0" smtClean="0">
                <a:latin typeface="vtks distress" panose="02000000000000000000" pitchFamily="2" charset="0"/>
              </a:rPr>
              <a:t>8</a:t>
            </a:r>
            <a:r>
              <a:rPr lang="en-US" sz="2400" dirty="0" smtClean="0">
                <a:latin typeface="vtks distress" panose="02000000000000000000" pitchFamily="2" charset="0"/>
              </a:rPr>
              <a:t>a</a:t>
            </a:r>
            <a:endParaRPr lang="en-US" sz="4000" dirty="0">
              <a:latin typeface="vtks distress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67" y="3994791"/>
            <a:ext cx="825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Fruit</a:t>
            </a:r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karpas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(sing.) not </a:t>
            </a:r>
            <a:r>
              <a:rPr lang="en-US" sz="3600" b="1" i="1" cap="all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karpoi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/>
              <a:t>(pl.)</a:t>
            </a:r>
          </a:p>
        </p:txBody>
      </p:sp>
      <p:sp>
        <p:nvSpPr>
          <p:cNvPr id="26" name="Oval 25"/>
          <p:cNvSpPr/>
          <p:nvPr/>
        </p:nvSpPr>
        <p:spPr>
          <a:xfrm>
            <a:off x="6568241" y="1064861"/>
            <a:ext cx="1904880" cy="8107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1st Corinthians">
      <a:dk1>
        <a:sysClr val="windowText" lastClr="000000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st Corinthians">
      <a:majorFont>
        <a:latin typeface="GreeceBlack"/>
        <a:ea typeface=""/>
        <a:cs typeface=""/>
      </a:majorFont>
      <a:minorFont>
        <a:latin typeface="GreeceBlac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GreeceBlack" panose="020B060000000000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DAFD617-E102-4751-9410-7C7FDB8F0863}" vid="{B233A1A1-D7F2-447C-A7D5-7DF9B442D7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Corinthians</Template>
  <TotalTime>1316</TotalTime>
  <Words>1189</Words>
  <Application>Microsoft Office PowerPoint</Application>
  <PresentationFormat>On-screen Show (4:3)</PresentationFormat>
  <Paragraphs>559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GreeceBlack</vt:lpstr>
      <vt:lpstr>Arial</vt:lpstr>
      <vt:lpstr>Aaron</vt:lpstr>
      <vt:lpstr>vtks distress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49</cp:revision>
  <dcterms:created xsi:type="dcterms:W3CDTF">2015-01-14T14:58:33Z</dcterms:created>
  <dcterms:modified xsi:type="dcterms:W3CDTF">2015-01-18T13:34:58Z</dcterms:modified>
</cp:coreProperties>
</file>